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1" r:id="rId4"/>
  </p:sldMasterIdLst>
  <p:notesMasterIdLst>
    <p:notesMasterId r:id="rId19"/>
  </p:notesMasterIdLst>
  <p:sldIdLst>
    <p:sldId id="256" r:id="rId5"/>
    <p:sldId id="261" r:id="rId6"/>
    <p:sldId id="263" r:id="rId7"/>
    <p:sldId id="258" r:id="rId8"/>
    <p:sldId id="262" r:id="rId9"/>
    <p:sldId id="277" r:id="rId10"/>
    <p:sldId id="260" r:id="rId11"/>
    <p:sldId id="259" r:id="rId12"/>
    <p:sldId id="278" r:id="rId13"/>
    <p:sldId id="279" r:id="rId14"/>
    <p:sldId id="280" r:id="rId15"/>
    <p:sldId id="273" r:id="rId16"/>
    <p:sldId id="264" r:id="rId17"/>
    <p:sldId id="271" r:id="rId1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1E21BC0-3CF1-4863-B5E4-3F143DC7EAD7}">
  <a:tblStyle styleId="{11E21BC0-3CF1-4863-B5E4-3F143DC7EAD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816" y="12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Google Shape;964;ged3401ed3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5" name="Google Shape;965;ged3401ed3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3" name="Google Shape;1193;ge1d838b627_4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4" name="Google Shape;1194;ge1d838b627_4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8" name="Google Shape;1708;ge1d838b627_4_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9" name="Google Shape;1709;ge1d838b627_4_2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" name="Google Shape;1127;ge1d838b627_4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8" name="Google Shape;1128;ge1d838b627_4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5" name="Google Shape;1175;ge1d838b627_4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6" name="Google Shape;1176;ge1d838b627_4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Google Shape;1047;ge1d838b627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" name="Google Shape;1048;ge1d838b627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" name="Google Shape;1164;ge1d838b627_4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5" name="Google Shape;1165;ge1d838b627_4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" name="Google Shape;2119;g2b001c76c49_0_15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0" name="Google Shape;2120;g2b001c76c49_0_15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" name="Google Shape;1084;ge1d838b627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5" name="Google Shape;1085;ge1d838b627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Google Shape;1077;ge207fd22f2_0_250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8" name="Google Shape;1078;ge207fd22f2_0_250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7" name="Google Shape;1737;ge1d838b627_4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8" name="Google Shape;1738;ge1d838b627_4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8054629" y="3508409"/>
            <a:ext cx="1104798" cy="1502387"/>
            <a:chOff x="8039204" y="3498371"/>
            <a:chExt cx="1104798" cy="1502387"/>
          </a:xfrm>
        </p:grpSpPr>
        <p:sp>
          <p:nvSpPr>
            <p:cNvPr id="10" name="Google Shape;10;p2"/>
            <p:cNvSpPr/>
            <p:nvPr/>
          </p:nvSpPr>
          <p:spPr>
            <a:xfrm>
              <a:off x="8184440" y="3825810"/>
              <a:ext cx="453474" cy="673632"/>
            </a:xfrm>
            <a:custGeom>
              <a:avLst/>
              <a:gdLst/>
              <a:ahLst/>
              <a:cxnLst/>
              <a:rect l="l" t="t" r="r" b="b"/>
              <a:pathLst>
                <a:path w="591" h="878" extrusionOk="0">
                  <a:moveTo>
                    <a:pt x="536" y="715"/>
                  </a:moveTo>
                  <a:lnTo>
                    <a:pt x="536" y="715"/>
                  </a:lnTo>
                  <a:cubicBezTo>
                    <a:pt x="503" y="784"/>
                    <a:pt x="450" y="848"/>
                    <a:pt x="377" y="871"/>
                  </a:cubicBezTo>
                  <a:cubicBezTo>
                    <a:pt x="318" y="888"/>
                    <a:pt x="252" y="875"/>
                    <a:pt x="199" y="842"/>
                  </a:cubicBezTo>
                  <a:cubicBezTo>
                    <a:pt x="145" y="810"/>
                    <a:pt x="105" y="761"/>
                    <a:pt x="73" y="707"/>
                  </a:cubicBezTo>
                  <a:cubicBezTo>
                    <a:pt x="-26" y="535"/>
                    <a:pt x="-24" y="310"/>
                    <a:pt x="79" y="139"/>
                  </a:cubicBezTo>
                  <a:cubicBezTo>
                    <a:pt x="124" y="64"/>
                    <a:pt x="201" y="-5"/>
                    <a:pt x="290" y="1"/>
                  </a:cubicBezTo>
                  <a:cubicBezTo>
                    <a:pt x="345" y="6"/>
                    <a:pt x="401" y="53"/>
                    <a:pt x="429" y="82"/>
                  </a:cubicBezTo>
                  <a:cubicBezTo>
                    <a:pt x="636" y="293"/>
                    <a:pt x="612" y="557"/>
                    <a:pt x="536" y="7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8473477" y="4603999"/>
              <a:ext cx="295200" cy="396759"/>
            </a:xfrm>
            <a:custGeom>
              <a:avLst/>
              <a:gdLst/>
              <a:ahLst/>
              <a:cxnLst/>
              <a:rect l="l" t="t" r="r" b="b"/>
              <a:pathLst>
                <a:path w="474" h="637" extrusionOk="0">
                  <a:moveTo>
                    <a:pt x="352" y="49"/>
                  </a:moveTo>
                  <a:lnTo>
                    <a:pt x="352" y="49"/>
                  </a:lnTo>
                  <a:cubicBezTo>
                    <a:pt x="432" y="102"/>
                    <a:pt x="480" y="198"/>
                    <a:pt x="474" y="294"/>
                  </a:cubicBezTo>
                  <a:cubicBezTo>
                    <a:pt x="470" y="359"/>
                    <a:pt x="443" y="420"/>
                    <a:pt x="414" y="478"/>
                  </a:cubicBezTo>
                  <a:cubicBezTo>
                    <a:pt x="392" y="519"/>
                    <a:pt x="368" y="560"/>
                    <a:pt x="334" y="591"/>
                  </a:cubicBezTo>
                  <a:cubicBezTo>
                    <a:pt x="299" y="622"/>
                    <a:pt x="252" y="642"/>
                    <a:pt x="206" y="636"/>
                  </a:cubicBezTo>
                  <a:cubicBezTo>
                    <a:pt x="164" y="630"/>
                    <a:pt x="127" y="601"/>
                    <a:pt x="98" y="568"/>
                  </a:cubicBezTo>
                  <a:cubicBezTo>
                    <a:pt x="34" y="496"/>
                    <a:pt x="-3" y="397"/>
                    <a:pt x="1" y="300"/>
                  </a:cubicBezTo>
                  <a:cubicBezTo>
                    <a:pt x="3" y="202"/>
                    <a:pt x="44" y="106"/>
                    <a:pt x="113" y="37"/>
                  </a:cubicBezTo>
                  <a:cubicBezTo>
                    <a:pt x="128" y="23"/>
                    <a:pt x="143" y="10"/>
                    <a:pt x="163" y="3"/>
                  </a:cubicBezTo>
                  <a:cubicBezTo>
                    <a:pt x="176" y="0"/>
                    <a:pt x="190" y="0"/>
                    <a:pt x="204" y="1"/>
                  </a:cubicBezTo>
                  <a:cubicBezTo>
                    <a:pt x="261" y="6"/>
                    <a:pt x="317" y="25"/>
                    <a:pt x="352" y="4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039204" y="4603998"/>
              <a:ext cx="267125" cy="348064"/>
            </a:xfrm>
            <a:custGeom>
              <a:avLst/>
              <a:gdLst/>
              <a:ahLst/>
              <a:cxnLst/>
              <a:rect l="l" t="t" r="r" b="b"/>
              <a:pathLst>
                <a:path w="548" h="714" extrusionOk="0">
                  <a:moveTo>
                    <a:pt x="548" y="338"/>
                  </a:moveTo>
                  <a:lnTo>
                    <a:pt x="548" y="338"/>
                  </a:lnTo>
                  <a:cubicBezTo>
                    <a:pt x="552" y="428"/>
                    <a:pt x="519" y="518"/>
                    <a:pt x="469" y="594"/>
                  </a:cubicBezTo>
                  <a:cubicBezTo>
                    <a:pt x="433" y="649"/>
                    <a:pt x="383" y="701"/>
                    <a:pt x="318" y="712"/>
                  </a:cubicBezTo>
                  <a:cubicBezTo>
                    <a:pt x="234" y="728"/>
                    <a:pt x="152" y="670"/>
                    <a:pt x="99" y="601"/>
                  </a:cubicBezTo>
                  <a:cubicBezTo>
                    <a:pt x="19" y="493"/>
                    <a:pt x="-15" y="351"/>
                    <a:pt x="8" y="218"/>
                  </a:cubicBezTo>
                  <a:cubicBezTo>
                    <a:pt x="16" y="171"/>
                    <a:pt x="31" y="124"/>
                    <a:pt x="60" y="86"/>
                  </a:cubicBezTo>
                  <a:cubicBezTo>
                    <a:pt x="111" y="19"/>
                    <a:pt x="230" y="-13"/>
                    <a:pt x="287" y="6"/>
                  </a:cubicBezTo>
                  <a:cubicBezTo>
                    <a:pt x="532" y="84"/>
                    <a:pt x="545" y="246"/>
                    <a:pt x="548" y="33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767602" y="4057272"/>
              <a:ext cx="376400" cy="570183"/>
            </a:xfrm>
            <a:custGeom>
              <a:avLst/>
              <a:gdLst/>
              <a:ahLst/>
              <a:cxnLst/>
              <a:rect l="l" t="t" r="r" b="b"/>
              <a:pathLst>
                <a:path w="742" h="1124" extrusionOk="0">
                  <a:moveTo>
                    <a:pt x="324" y="2"/>
                  </a:moveTo>
                  <a:lnTo>
                    <a:pt x="324" y="2"/>
                  </a:lnTo>
                  <a:cubicBezTo>
                    <a:pt x="726" y="55"/>
                    <a:pt x="893" y="588"/>
                    <a:pt x="578" y="911"/>
                  </a:cubicBezTo>
                  <a:cubicBezTo>
                    <a:pt x="485" y="1039"/>
                    <a:pt x="328" y="1182"/>
                    <a:pt x="191" y="1101"/>
                  </a:cubicBezTo>
                  <a:cubicBezTo>
                    <a:pt x="-105" y="825"/>
                    <a:pt x="-52" y="-46"/>
                    <a:pt x="324" y="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8622071" y="3498371"/>
              <a:ext cx="295213" cy="431700"/>
            </a:xfrm>
            <a:custGeom>
              <a:avLst/>
              <a:gdLst/>
              <a:ahLst/>
              <a:cxnLst/>
              <a:rect l="l" t="t" r="r" b="b"/>
              <a:pathLst>
                <a:path w="439" h="642" extrusionOk="0">
                  <a:moveTo>
                    <a:pt x="267" y="3"/>
                  </a:moveTo>
                  <a:lnTo>
                    <a:pt x="267" y="3"/>
                  </a:lnTo>
                  <a:cubicBezTo>
                    <a:pt x="330" y="18"/>
                    <a:pt x="381" y="66"/>
                    <a:pt x="409" y="124"/>
                  </a:cubicBezTo>
                  <a:cubicBezTo>
                    <a:pt x="437" y="181"/>
                    <a:pt x="443" y="247"/>
                    <a:pt x="437" y="311"/>
                  </a:cubicBezTo>
                  <a:cubicBezTo>
                    <a:pt x="430" y="388"/>
                    <a:pt x="406" y="463"/>
                    <a:pt x="367" y="530"/>
                  </a:cubicBezTo>
                  <a:cubicBezTo>
                    <a:pt x="336" y="583"/>
                    <a:pt x="289" y="635"/>
                    <a:pt x="227" y="642"/>
                  </a:cubicBezTo>
                  <a:cubicBezTo>
                    <a:pt x="200" y="645"/>
                    <a:pt x="171" y="638"/>
                    <a:pt x="146" y="626"/>
                  </a:cubicBezTo>
                  <a:cubicBezTo>
                    <a:pt x="80" y="596"/>
                    <a:pt x="33" y="533"/>
                    <a:pt x="13" y="463"/>
                  </a:cubicBezTo>
                  <a:cubicBezTo>
                    <a:pt x="-7" y="393"/>
                    <a:pt x="-2" y="318"/>
                    <a:pt x="16" y="248"/>
                  </a:cubicBezTo>
                  <a:cubicBezTo>
                    <a:pt x="33" y="188"/>
                    <a:pt x="59" y="130"/>
                    <a:pt x="101" y="85"/>
                  </a:cubicBezTo>
                  <a:cubicBezTo>
                    <a:pt x="143" y="41"/>
                    <a:pt x="205" y="-11"/>
                    <a:pt x="267" y="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950238" y="977756"/>
            <a:ext cx="3726300" cy="252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82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950238" y="3734049"/>
            <a:ext cx="3726300" cy="431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7" name="Google Shape;17;p2"/>
          <p:cNvSpPr>
            <a:spLocks noGrp="1"/>
          </p:cNvSpPr>
          <p:nvPr>
            <p:ph type="pic" idx="2"/>
          </p:nvPr>
        </p:nvSpPr>
        <p:spPr>
          <a:xfrm>
            <a:off x="5490500" y="801250"/>
            <a:ext cx="2667900" cy="3518100"/>
          </a:xfrm>
          <a:prstGeom prst="round2SameRect">
            <a:avLst>
              <a:gd name="adj1" fmla="val 50000"/>
              <a:gd name="adj2" fmla="val 0"/>
            </a:avLst>
          </a:prstGeom>
          <a:noFill/>
          <a:ln>
            <a:noFill/>
          </a:ln>
        </p:spPr>
      </p:sp>
      <p:sp>
        <p:nvSpPr>
          <p:cNvPr id="18" name="Google Shape;18;p2"/>
          <p:cNvSpPr/>
          <p:nvPr/>
        </p:nvSpPr>
        <p:spPr>
          <a:xfrm>
            <a:off x="-224250" y="4083950"/>
            <a:ext cx="1892800" cy="1110975"/>
          </a:xfrm>
          <a:custGeom>
            <a:avLst/>
            <a:gdLst/>
            <a:ahLst/>
            <a:cxnLst/>
            <a:rect l="l" t="t" r="r" b="b"/>
            <a:pathLst>
              <a:path w="75712" h="44439" extrusionOk="0">
                <a:moveTo>
                  <a:pt x="0" y="0"/>
                </a:moveTo>
                <a:cubicBezTo>
                  <a:pt x="6893" y="1477"/>
                  <a:pt x="15712" y="5801"/>
                  <a:pt x="16870" y="12755"/>
                </a:cubicBezTo>
                <a:cubicBezTo>
                  <a:pt x="18064" y="19926"/>
                  <a:pt x="11285" y="29911"/>
                  <a:pt x="16870" y="34564"/>
                </a:cubicBezTo>
                <a:cubicBezTo>
                  <a:pt x="28048" y="43877"/>
                  <a:pt x="46083" y="30863"/>
                  <a:pt x="60487" y="32918"/>
                </a:cubicBezTo>
                <a:cubicBezTo>
                  <a:pt x="66787" y="33817"/>
                  <a:pt x="69348" y="44439"/>
                  <a:pt x="75712" y="44439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" name="Google Shape;19;p2"/>
          <p:cNvSpPr/>
          <p:nvPr/>
        </p:nvSpPr>
        <p:spPr>
          <a:xfrm>
            <a:off x="-141950" y="-80250"/>
            <a:ext cx="3559300" cy="952475"/>
          </a:xfrm>
          <a:custGeom>
            <a:avLst/>
            <a:gdLst/>
            <a:ahLst/>
            <a:cxnLst/>
            <a:rect l="l" t="t" r="r" b="b"/>
            <a:pathLst>
              <a:path w="142372" h="38099" extrusionOk="0">
                <a:moveTo>
                  <a:pt x="0" y="37034"/>
                </a:moveTo>
                <a:cubicBezTo>
                  <a:pt x="5022" y="37870"/>
                  <a:pt x="11624" y="39399"/>
                  <a:pt x="15224" y="35799"/>
                </a:cubicBezTo>
                <a:cubicBezTo>
                  <a:pt x="20000" y="31023"/>
                  <a:pt x="20324" y="22882"/>
                  <a:pt x="25100" y="18106"/>
                </a:cubicBezTo>
                <a:cubicBezTo>
                  <a:pt x="27831" y="15375"/>
                  <a:pt x="32367" y="15198"/>
                  <a:pt x="36210" y="14814"/>
                </a:cubicBezTo>
                <a:cubicBezTo>
                  <a:pt x="47484" y="13688"/>
                  <a:pt x="58690" y="20182"/>
                  <a:pt x="69951" y="18929"/>
                </a:cubicBezTo>
                <a:cubicBezTo>
                  <a:pt x="77815" y="18054"/>
                  <a:pt x="81851" y="4778"/>
                  <a:pt x="89702" y="5761"/>
                </a:cubicBezTo>
                <a:cubicBezTo>
                  <a:pt x="95672" y="6508"/>
                  <a:pt x="100507" y="11112"/>
                  <a:pt x="106161" y="13168"/>
                </a:cubicBezTo>
                <a:cubicBezTo>
                  <a:pt x="112113" y="15333"/>
                  <a:pt x="118805" y="15601"/>
                  <a:pt x="125089" y="14814"/>
                </a:cubicBezTo>
                <a:cubicBezTo>
                  <a:pt x="132618" y="13871"/>
                  <a:pt x="135587" y="3397"/>
                  <a:pt x="142372" y="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20" name="Google Shape;20;p2"/>
          <p:cNvGrpSpPr/>
          <p:nvPr/>
        </p:nvGrpSpPr>
        <p:grpSpPr>
          <a:xfrm>
            <a:off x="167850" y="169575"/>
            <a:ext cx="452925" cy="4620325"/>
            <a:chOff x="167850" y="169575"/>
            <a:chExt cx="452925" cy="4620325"/>
          </a:xfrm>
        </p:grpSpPr>
        <p:sp>
          <p:nvSpPr>
            <p:cNvPr id="21" name="Google Shape;21;p2"/>
            <p:cNvSpPr/>
            <p:nvPr/>
          </p:nvSpPr>
          <p:spPr>
            <a:xfrm>
              <a:off x="385750" y="4728100"/>
              <a:ext cx="61800" cy="61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Karma"/>
                <a:ea typeface="Karma"/>
                <a:cs typeface="Karma"/>
                <a:sym typeface="Karma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58975" y="539500"/>
              <a:ext cx="61800" cy="618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Karma"/>
                <a:ea typeface="Karma"/>
                <a:cs typeface="Karma"/>
                <a:sym typeface="Karma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323950" y="169575"/>
              <a:ext cx="61800" cy="61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Karma"/>
                <a:ea typeface="Karma"/>
                <a:cs typeface="Karma"/>
                <a:sym typeface="Karma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67850" y="372575"/>
              <a:ext cx="61800" cy="618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Karma"/>
                <a:ea typeface="Karma"/>
                <a:cs typeface="Karma"/>
                <a:sym typeface="Karma"/>
              </a:endParaRPr>
            </a:p>
          </p:txBody>
        </p:sp>
      </p:grpSp>
      <p:sp>
        <p:nvSpPr>
          <p:cNvPr id="25" name="Google Shape;25;p2"/>
          <p:cNvSpPr/>
          <p:nvPr/>
        </p:nvSpPr>
        <p:spPr>
          <a:xfrm rot="2982908">
            <a:off x="8584253" y="3112201"/>
            <a:ext cx="396741" cy="505199"/>
          </a:xfrm>
          <a:custGeom>
            <a:avLst/>
            <a:gdLst/>
            <a:ahLst/>
            <a:cxnLst/>
            <a:rect l="l" t="t" r="r" b="b"/>
            <a:pathLst>
              <a:path w="2136" h="2720" extrusionOk="0">
                <a:moveTo>
                  <a:pt x="1354" y="2720"/>
                </a:moveTo>
                <a:lnTo>
                  <a:pt x="1354" y="2720"/>
                </a:lnTo>
                <a:cubicBezTo>
                  <a:pt x="1322" y="2720"/>
                  <a:pt x="1290" y="2719"/>
                  <a:pt x="1257" y="2717"/>
                </a:cubicBezTo>
                <a:cubicBezTo>
                  <a:pt x="1239" y="2715"/>
                  <a:pt x="1225" y="2700"/>
                  <a:pt x="1227" y="2682"/>
                </a:cubicBezTo>
                <a:cubicBezTo>
                  <a:pt x="1229" y="2665"/>
                  <a:pt x="1243" y="2652"/>
                  <a:pt x="1262" y="2653"/>
                </a:cubicBezTo>
                <a:cubicBezTo>
                  <a:pt x="1776" y="2689"/>
                  <a:pt x="2038" y="2421"/>
                  <a:pt x="2068" y="2140"/>
                </a:cubicBezTo>
                <a:cubicBezTo>
                  <a:pt x="2098" y="1880"/>
                  <a:pt x="1932" y="1588"/>
                  <a:pt x="1563" y="1521"/>
                </a:cubicBezTo>
                <a:cubicBezTo>
                  <a:pt x="1536" y="1572"/>
                  <a:pt x="1500" y="1625"/>
                  <a:pt x="1456" y="1676"/>
                </a:cubicBezTo>
                <a:cubicBezTo>
                  <a:pt x="1288" y="1874"/>
                  <a:pt x="1004" y="2050"/>
                  <a:pt x="819" y="2002"/>
                </a:cubicBezTo>
                <a:cubicBezTo>
                  <a:pt x="767" y="1989"/>
                  <a:pt x="700" y="1950"/>
                  <a:pt x="678" y="1843"/>
                </a:cubicBezTo>
                <a:cubicBezTo>
                  <a:pt x="661" y="1758"/>
                  <a:pt x="683" y="1685"/>
                  <a:pt x="742" y="1623"/>
                </a:cubicBezTo>
                <a:cubicBezTo>
                  <a:pt x="908" y="1449"/>
                  <a:pt x="1321" y="1425"/>
                  <a:pt x="1526" y="1450"/>
                </a:cubicBezTo>
                <a:cubicBezTo>
                  <a:pt x="1574" y="1343"/>
                  <a:pt x="1581" y="1242"/>
                  <a:pt x="1543" y="1156"/>
                </a:cubicBezTo>
                <a:cubicBezTo>
                  <a:pt x="1542" y="1154"/>
                  <a:pt x="1542" y="1152"/>
                  <a:pt x="1541" y="1149"/>
                </a:cubicBezTo>
                <a:cubicBezTo>
                  <a:pt x="1524" y="1064"/>
                  <a:pt x="1464" y="991"/>
                  <a:pt x="1375" y="938"/>
                </a:cubicBezTo>
                <a:cubicBezTo>
                  <a:pt x="1311" y="1103"/>
                  <a:pt x="1132" y="1243"/>
                  <a:pt x="961" y="1317"/>
                </a:cubicBezTo>
                <a:cubicBezTo>
                  <a:pt x="789" y="1391"/>
                  <a:pt x="637" y="1397"/>
                  <a:pt x="552" y="1334"/>
                </a:cubicBezTo>
                <a:cubicBezTo>
                  <a:pt x="513" y="1305"/>
                  <a:pt x="469" y="1246"/>
                  <a:pt x="482" y="1132"/>
                </a:cubicBezTo>
                <a:cubicBezTo>
                  <a:pt x="483" y="1128"/>
                  <a:pt x="484" y="1124"/>
                  <a:pt x="486" y="1120"/>
                </a:cubicBezTo>
                <a:cubicBezTo>
                  <a:pt x="643" y="833"/>
                  <a:pt x="957" y="771"/>
                  <a:pt x="1179" y="805"/>
                </a:cubicBezTo>
                <a:cubicBezTo>
                  <a:pt x="1234" y="813"/>
                  <a:pt x="1286" y="827"/>
                  <a:pt x="1334" y="846"/>
                </a:cubicBezTo>
                <a:cubicBezTo>
                  <a:pt x="1334" y="845"/>
                  <a:pt x="1334" y="845"/>
                  <a:pt x="1334" y="844"/>
                </a:cubicBezTo>
                <a:cubicBezTo>
                  <a:pt x="1374" y="497"/>
                  <a:pt x="1232" y="233"/>
                  <a:pt x="943" y="119"/>
                </a:cubicBezTo>
                <a:cubicBezTo>
                  <a:pt x="627" y="-4"/>
                  <a:pt x="230" y="87"/>
                  <a:pt x="59" y="323"/>
                </a:cubicBezTo>
                <a:cubicBezTo>
                  <a:pt x="48" y="337"/>
                  <a:pt x="28" y="340"/>
                  <a:pt x="13" y="330"/>
                </a:cubicBezTo>
                <a:cubicBezTo>
                  <a:pt x="0" y="320"/>
                  <a:pt x="-4" y="300"/>
                  <a:pt x="6" y="285"/>
                </a:cubicBezTo>
                <a:cubicBezTo>
                  <a:pt x="194" y="27"/>
                  <a:pt x="624" y="-74"/>
                  <a:pt x="966" y="59"/>
                </a:cubicBezTo>
                <a:cubicBezTo>
                  <a:pt x="1285" y="185"/>
                  <a:pt x="1442" y="472"/>
                  <a:pt x="1397" y="851"/>
                </a:cubicBezTo>
                <a:cubicBezTo>
                  <a:pt x="1397" y="859"/>
                  <a:pt x="1395" y="867"/>
                  <a:pt x="1394" y="875"/>
                </a:cubicBezTo>
                <a:cubicBezTo>
                  <a:pt x="1504" y="936"/>
                  <a:pt x="1581" y="1027"/>
                  <a:pt x="1603" y="1133"/>
                </a:cubicBezTo>
                <a:cubicBezTo>
                  <a:pt x="1645" y="1231"/>
                  <a:pt x="1640" y="1344"/>
                  <a:pt x="1592" y="1461"/>
                </a:cubicBezTo>
                <a:cubicBezTo>
                  <a:pt x="1988" y="1541"/>
                  <a:pt x="2164" y="1862"/>
                  <a:pt x="2133" y="2147"/>
                </a:cubicBezTo>
                <a:cubicBezTo>
                  <a:pt x="2100" y="2441"/>
                  <a:pt x="1846" y="2720"/>
                  <a:pt x="1354" y="2720"/>
                </a:cubicBezTo>
                <a:moveTo>
                  <a:pt x="1378" y="1506"/>
                </a:moveTo>
                <a:lnTo>
                  <a:pt x="1378" y="1506"/>
                </a:lnTo>
                <a:cubicBezTo>
                  <a:pt x="1173" y="1506"/>
                  <a:pt x="902" y="1549"/>
                  <a:pt x="789" y="1667"/>
                </a:cubicBezTo>
                <a:cubicBezTo>
                  <a:pt x="744" y="1714"/>
                  <a:pt x="729" y="1767"/>
                  <a:pt x="741" y="1830"/>
                </a:cubicBezTo>
                <a:cubicBezTo>
                  <a:pt x="753" y="1891"/>
                  <a:pt x="785" y="1927"/>
                  <a:pt x="836" y="1940"/>
                </a:cubicBezTo>
                <a:cubicBezTo>
                  <a:pt x="974" y="1976"/>
                  <a:pt x="1235" y="1836"/>
                  <a:pt x="1407" y="1635"/>
                </a:cubicBezTo>
                <a:cubicBezTo>
                  <a:pt x="1442" y="1594"/>
                  <a:pt x="1471" y="1552"/>
                  <a:pt x="1495" y="1512"/>
                </a:cubicBezTo>
                <a:cubicBezTo>
                  <a:pt x="1460" y="1508"/>
                  <a:pt x="1420" y="1506"/>
                  <a:pt x="1378" y="1506"/>
                </a:cubicBezTo>
                <a:moveTo>
                  <a:pt x="545" y="1146"/>
                </a:moveTo>
                <a:lnTo>
                  <a:pt x="545" y="1146"/>
                </a:lnTo>
                <a:cubicBezTo>
                  <a:pt x="539" y="1209"/>
                  <a:pt x="555" y="1255"/>
                  <a:pt x="591" y="1283"/>
                </a:cubicBezTo>
                <a:cubicBezTo>
                  <a:pt x="655" y="1331"/>
                  <a:pt x="787" y="1321"/>
                  <a:pt x="935" y="1258"/>
                </a:cubicBezTo>
                <a:cubicBezTo>
                  <a:pt x="1090" y="1191"/>
                  <a:pt x="1263" y="1059"/>
                  <a:pt x="1318" y="909"/>
                </a:cubicBezTo>
                <a:cubicBezTo>
                  <a:pt x="1273" y="890"/>
                  <a:pt x="1223" y="876"/>
                  <a:pt x="1169" y="868"/>
                </a:cubicBezTo>
                <a:cubicBezTo>
                  <a:pt x="969" y="838"/>
                  <a:pt x="687" y="892"/>
                  <a:pt x="545" y="1146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" name="Google Shape;26;p2"/>
          <p:cNvGrpSpPr/>
          <p:nvPr/>
        </p:nvGrpSpPr>
        <p:grpSpPr>
          <a:xfrm>
            <a:off x="-253066" y="733998"/>
            <a:ext cx="9580073" cy="2225165"/>
            <a:chOff x="-253066" y="733998"/>
            <a:chExt cx="9580073" cy="2225165"/>
          </a:xfrm>
        </p:grpSpPr>
        <p:grpSp>
          <p:nvGrpSpPr>
            <p:cNvPr id="27" name="Google Shape;27;p2"/>
            <p:cNvGrpSpPr/>
            <p:nvPr/>
          </p:nvGrpSpPr>
          <p:grpSpPr>
            <a:xfrm>
              <a:off x="8586389" y="1775158"/>
              <a:ext cx="740618" cy="1184005"/>
              <a:chOff x="8586389" y="1775158"/>
              <a:chExt cx="740618" cy="1184005"/>
            </a:xfrm>
          </p:grpSpPr>
          <p:grpSp>
            <p:nvGrpSpPr>
              <p:cNvPr id="28" name="Google Shape;28;p2"/>
              <p:cNvGrpSpPr/>
              <p:nvPr/>
            </p:nvGrpSpPr>
            <p:grpSpPr>
              <a:xfrm rot="-5199723">
                <a:off x="8805001" y="2500948"/>
                <a:ext cx="303399" cy="579788"/>
                <a:chOff x="3989840" y="1070375"/>
                <a:chExt cx="659160" cy="1259640"/>
              </a:xfrm>
            </p:grpSpPr>
            <p:sp>
              <p:nvSpPr>
                <p:cNvPr id="29" name="Google Shape;29;p2"/>
                <p:cNvSpPr/>
                <p:nvPr/>
              </p:nvSpPr>
              <p:spPr>
                <a:xfrm>
                  <a:off x="3989840" y="1070375"/>
                  <a:ext cx="659160" cy="8830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1" h="2453" extrusionOk="0">
                      <a:moveTo>
                        <a:pt x="648" y="37"/>
                      </a:moveTo>
                      <a:lnTo>
                        <a:pt x="648" y="37"/>
                      </a:lnTo>
                      <a:cubicBezTo>
                        <a:pt x="1613" y="-229"/>
                        <a:pt x="2018" y="995"/>
                        <a:pt x="1750" y="1819"/>
                      </a:cubicBezTo>
                      <a:cubicBezTo>
                        <a:pt x="1558" y="2413"/>
                        <a:pt x="749" y="2705"/>
                        <a:pt x="336" y="2180"/>
                      </a:cubicBezTo>
                      <a:cubicBezTo>
                        <a:pt x="-116" y="1607"/>
                        <a:pt x="-201" y="270"/>
                        <a:pt x="648" y="3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" name="Google Shape;30;p2"/>
                <p:cNvSpPr/>
                <p:nvPr/>
              </p:nvSpPr>
              <p:spPr>
                <a:xfrm>
                  <a:off x="4211240" y="1265495"/>
                  <a:ext cx="377640" cy="1064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9" h="2957" extrusionOk="0">
                      <a:moveTo>
                        <a:pt x="1046" y="420"/>
                      </a:moveTo>
                      <a:lnTo>
                        <a:pt x="1046" y="420"/>
                      </a:lnTo>
                      <a:cubicBezTo>
                        <a:pt x="1038" y="406"/>
                        <a:pt x="1021" y="400"/>
                        <a:pt x="1007" y="407"/>
                      </a:cubicBezTo>
                      <a:cubicBezTo>
                        <a:pt x="761" y="538"/>
                        <a:pt x="516" y="678"/>
                        <a:pt x="278" y="822"/>
                      </a:cubicBezTo>
                      <a:cubicBezTo>
                        <a:pt x="275" y="797"/>
                        <a:pt x="271" y="772"/>
                        <a:pt x="268" y="746"/>
                      </a:cubicBezTo>
                      <a:cubicBezTo>
                        <a:pt x="264" y="713"/>
                        <a:pt x="260" y="679"/>
                        <a:pt x="255" y="645"/>
                      </a:cubicBezTo>
                      <a:cubicBezTo>
                        <a:pt x="461" y="438"/>
                        <a:pt x="679" y="239"/>
                        <a:pt x="903" y="52"/>
                      </a:cubicBezTo>
                      <a:cubicBezTo>
                        <a:pt x="905" y="51"/>
                        <a:pt x="907" y="49"/>
                        <a:pt x="908" y="47"/>
                      </a:cubicBezTo>
                      <a:cubicBezTo>
                        <a:pt x="915" y="37"/>
                        <a:pt x="915" y="22"/>
                        <a:pt x="907" y="11"/>
                      </a:cubicBezTo>
                      <a:cubicBezTo>
                        <a:pt x="897" y="-1"/>
                        <a:pt x="878" y="-3"/>
                        <a:pt x="866" y="8"/>
                      </a:cubicBezTo>
                      <a:cubicBezTo>
                        <a:pt x="652" y="186"/>
                        <a:pt x="444" y="376"/>
                        <a:pt x="246" y="572"/>
                      </a:cubicBezTo>
                      <a:cubicBezTo>
                        <a:pt x="234" y="470"/>
                        <a:pt x="221" y="360"/>
                        <a:pt x="208" y="241"/>
                      </a:cubicBezTo>
                      <a:cubicBezTo>
                        <a:pt x="206" y="225"/>
                        <a:pt x="192" y="214"/>
                        <a:pt x="176" y="216"/>
                      </a:cubicBezTo>
                      <a:cubicBezTo>
                        <a:pt x="160" y="217"/>
                        <a:pt x="149" y="231"/>
                        <a:pt x="151" y="247"/>
                      </a:cubicBezTo>
                      <a:cubicBezTo>
                        <a:pt x="166" y="387"/>
                        <a:pt x="181" y="515"/>
                        <a:pt x="195" y="632"/>
                      </a:cubicBezTo>
                      <a:cubicBezTo>
                        <a:pt x="195" y="637"/>
                        <a:pt x="195" y="642"/>
                        <a:pt x="197" y="646"/>
                      </a:cubicBezTo>
                      <a:cubicBezTo>
                        <a:pt x="202" y="683"/>
                        <a:pt x="206" y="719"/>
                        <a:pt x="210" y="753"/>
                      </a:cubicBezTo>
                      <a:cubicBezTo>
                        <a:pt x="314" y="1587"/>
                        <a:pt x="358" y="1933"/>
                        <a:pt x="2" y="2919"/>
                      </a:cubicBezTo>
                      <a:cubicBezTo>
                        <a:pt x="-4" y="2934"/>
                        <a:pt x="4" y="2950"/>
                        <a:pt x="19" y="2956"/>
                      </a:cubicBezTo>
                      <a:cubicBezTo>
                        <a:pt x="31" y="2960"/>
                        <a:pt x="45" y="2956"/>
                        <a:pt x="52" y="2946"/>
                      </a:cubicBezTo>
                      <a:cubicBezTo>
                        <a:pt x="53" y="2944"/>
                        <a:pt x="55" y="2941"/>
                        <a:pt x="56" y="2938"/>
                      </a:cubicBezTo>
                      <a:cubicBezTo>
                        <a:pt x="396" y="1996"/>
                        <a:pt x="376" y="1631"/>
                        <a:pt x="285" y="885"/>
                      </a:cubicBezTo>
                      <a:cubicBezTo>
                        <a:pt x="286" y="885"/>
                        <a:pt x="286" y="885"/>
                        <a:pt x="286" y="885"/>
                      </a:cubicBezTo>
                      <a:cubicBezTo>
                        <a:pt x="530" y="736"/>
                        <a:pt x="782" y="593"/>
                        <a:pt x="1034" y="459"/>
                      </a:cubicBezTo>
                      <a:cubicBezTo>
                        <a:pt x="1038" y="457"/>
                        <a:pt x="1041" y="454"/>
                        <a:pt x="1044" y="450"/>
                      </a:cubicBezTo>
                      <a:cubicBezTo>
                        <a:pt x="1050" y="442"/>
                        <a:pt x="1051" y="430"/>
                        <a:pt x="1046" y="42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" name="Google Shape;31;p2"/>
                <p:cNvSpPr/>
                <p:nvPr/>
              </p:nvSpPr>
              <p:spPr>
                <a:xfrm>
                  <a:off x="4044560" y="1714775"/>
                  <a:ext cx="244080" cy="97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8" h="271" extrusionOk="0">
                      <a:moveTo>
                        <a:pt x="672" y="260"/>
                      </a:moveTo>
                      <a:lnTo>
                        <a:pt x="672" y="260"/>
                      </a:lnTo>
                      <a:cubicBezTo>
                        <a:pt x="675" y="257"/>
                        <a:pt x="676" y="253"/>
                        <a:pt x="677" y="250"/>
                      </a:cubicBezTo>
                      <a:cubicBezTo>
                        <a:pt x="681" y="234"/>
                        <a:pt x="672" y="219"/>
                        <a:pt x="656" y="214"/>
                      </a:cubicBezTo>
                      <a:cubicBezTo>
                        <a:pt x="418" y="153"/>
                        <a:pt x="257" y="97"/>
                        <a:pt x="42" y="3"/>
                      </a:cubicBezTo>
                      <a:cubicBezTo>
                        <a:pt x="27" y="-4"/>
                        <a:pt x="10" y="3"/>
                        <a:pt x="3" y="18"/>
                      </a:cubicBezTo>
                      <a:cubicBezTo>
                        <a:pt x="-3" y="33"/>
                        <a:pt x="3" y="50"/>
                        <a:pt x="18" y="56"/>
                      </a:cubicBezTo>
                      <a:cubicBezTo>
                        <a:pt x="237" y="152"/>
                        <a:pt x="400" y="208"/>
                        <a:pt x="642" y="270"/>
                      </a:cubicBezTo>
                      <a:cubicBezTo>
                        <a:pt x="653" y="274"/>
                        <a:pt x="665" y="269"/>
                        <a:pt x="672" y="26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2" name="Google Shape;32;p2"/>
              <p:cNvGrpSpPr/>
              <p:nvPr/>
            </p:nvGrpSpPr>
            <p:grpSpPr>
              <a:xfrm rot="-1302348">
                <a:off x="8761578" y="1811082"/>
                <a:ext cx="390242" cy="1022188"/>
                <a:chOff x="8577420" y="608955"/>
                <a:chExt cx="687600" cy="1801080"/>
              </a:xfrm>
            </p:grpSpPr>
            <p:sp>
              <p:nvSpPr>
                <p:cNvPr id="33" name="Google Shape;33;p2"/>
                <p:cNvSpPr/>
                <p:nvPr/>
              </p:nvSpPr>
              <p:spPr>
                <a:xfrm>
                  <a:off x="8717100" y="608955"/>
                  <a:ext cx="547920" cy="8650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2" h="2403" extrusionOk="0">
                      <a:moveTo>
                        <a:pt x="885" y="2305"/>
                      </a:moveTo>
                      <a:lnTo>
                        <a:pt x="885" y="2305"/>
                      </a:lnTo>
                      <a:cubicBezTo>
                        <a:pt x="-261" y="2913"/>
                        <a:pt x="-215" y="507"/>
                        <a:pt x="569" y="86"/>
                      </a:cubicBezTo>
                      <a:cubicBezTo>
                        <a:pt x="1357" y="-337"/>
                        <a:pt x="1668" y="904"/>
                        <a:pt x="1458" y="1438"/>
                      </a:cubicBezTo>
                      <a:cubicBezTo>
                        <a:pt x="1340" y="1737"/>
                        <a:pt x="1161" y="2158"/>
                        <a:pt x="885" y="230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" name="Google Shape;34;p2"/>
                <p:cNvSpPr/>
                <p:nvPr/>
              </p:nvSpPr>
              <p:spPr>
                <a:xfrm>
                  <a:off x="8577420" y="1426155"/>
                  <a:ext cx="326520" cy="382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7" h="1062" extrusionOk="0">
                      <a:moveTo>
                        <a:pt x="734" y="1030"/>
                      </a:moveTo>
                      <a:lnTo>
                        <a:pt x="734" y="1030"/>
                      </a:lnTo>
                      <a:cubicBezTo>
                        <a:pt x="452" y="1196"/>
                        <a:pt x="58" y="684"/>
                        <a:pt x="8" y="340"/>
                      </a:cubicBezTo>
                      <a:cubicBezTo>
                        <a:pt x="-127" y="-585"/>
                        <a:pt x="1410" y="631"/>
                        <a:pt x="734" y="103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" name="Google Shape;35;p2"/>
                <p:cNvSpPr/>
                <p:nvPr/>
              </p:nvSpPr>
              <p:spPr>
                <a:xfrm>
                  <a:off x="8719980" y="1551075"/>
                  <a:ext cx="291960" cy="582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1" h="1618" extrusionOk="0">
                      <a:moveTo>
                        <a:pt x="810" y="1583"/>
                      </a:moveTo>
                      <a:lnTo>
                        <a:pt x="810" y="1583"/>
                      </a:lnTo>
                      <a:cubicBezTo>
                        <a:pt x="743" y="1268"/>
                        <a:pt x="550" y="799"/>
                        <a:pt x="303" y="407"/>
                      </a:cubicBezTo>
                      <a:cubicBezTo>
                        <a:pt x="441" y="145"/>
                        <a:pt x="441" y="145"/>
                        <a:pt x="441" y="145"/>
                      </a:cubicBezTo>
                      <a:cubicBezTo>
                        <a:pt x="449" y="131"/>
                        <a:pt x="444" y="113"/>
                        <a:pt x="430" y="106"/>
                      </a:cubicBezTo>
                      <a:cubicBezTo>
                        <a:pt x="415" y="99"/>
                        <a:pt x="398" y="104"/>
                        <a:pt x="390" y="118"/>
                      </a:cubicBezTo>
                      <a:cubicBezTo>
                        <a:pt x="267" y="351"/>
                        <a:pt x="267" y="351"/>
                        <a:pt x="267" y="351"/>
                      </a:cubicBezTo>
                      <a:cubicBezTo>
                        <a:pt x="250" y="325"/>
                        <a:pt x="232" y="299"/>
                        <a:pt x="215" y="273"/>
                      </a:cubicBezTo>
                      <a:cubicBezTo>
                        <a:pt x="219" y="271"/>
                        <a:pt x="223" y="268"/>
                        <a:pt x="226" y="264"/>
                      </a:cubicBezTo>
                      <a:cubicBezTo>
                        <a:pt x="276" y="195"/>
                        <a:pt x="316" y="119"/>
                        <a:pt x="345" y="39"/>
                      </a:cubicBezTo>
                      <a:cubicBezTo>
                        <a:pt x="351" y="24"/>
                        <a:pt x="343" y="7"/>
                        <a:pt x="328" y="2"/>
                      </a:cubicBezTo>
                      <a:cubicBezTo>
                        <a:pt x="313" y="-4"/>
                        <a:pt x="297" y="4"/>
                        <a:pt x="291" y="19"/>
                      </a:cubicBezTo>
                      <a:cubicBezTo>
                        <a:pt x="264" y="93"/>
                        <a:pt x="227" y="163"/>
                        <a:pt x="181" y="226"/>
                      </a:cubicBezTo>
                      <a:cubicBezTo>
                        <a:pt x="139" y="167"/>
                        <a:pt x="95" y="112"/>
                        <a:pt x="51" y="59"/>
                      </a:cubicBezTo>
                      <a:cubicBezTo>
                        <a:pt x="40" y="47"/>
                        <a:pt x="22" y="46"/>
                        <a:pt x="9" y="56"/>
                      </a:cubicBezTo>
                      <a:cubicBezTo>
                        <a:pt x="-3" y="66"/>
                        <a:pt x="-4" y="85"/>
                        <a:pt x="7" y="97"/>
                      </a:cubicBezTo>
                      <a:cubicBezTo>
                        <a:pt x="363" y="513"/>
                        <a:pt x="666" y="1186"/>
                        <a:pt x="753" y="1595"/>
                      </a:cubicBezTo>
                      <a:cubicBezTo>
                        <a:pt x="756" y="1609"/>
                        <a:pt x="768" y="1618"/>
                        <a:pt x="781" y="1618"/>
                      </a:cubicBezTo>
                      <a:cubicBezTo>
                        <a:pt x="784" y="1618"/>
                        <a:pt x="786" y="1618"/>
                        <a:pt x="788" y="1617"/>
                      </a:cubicBezTo>
                      <a:cubicBezTo>
                        <a:pt x="803" y="1614"/>
                        <a:pt x="813" y="1599"/>
                        <a:pt x="810" y="158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" name="Google Shape;36;p2"/>
                <p:cNvSpPr/>
                <p:nvPr/>
              </p:nvSpPr>
              <p:spPr>
                <a:xfrm>
                  <a:off x="8749860" y="737475"/>
                  <a:ext cx="509760" cy="1672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6" h="4646" extrusionOk="0">
                      <a:moveTo>
                        <a:pt x="1412" y="439"/>
                      </a:moveTo>
                      <a:lnTo>
                        <a:pt x="1412" y="439"/>
                      </a:lnTo>
                      <a:cubicBezTo>
                        <a:pt x="1403" y="425"/>
                        <a:pt x="1386" y="421"/>
                        <a:pt x="1372" y="430"/>
                      </a:cubicBezTo>
                      <a:cubicBezTo>
                        <a:pt x="1263" y="498"/>
                        <a:pt x="1146" y="575"/>
                        <a:pt x="1033" y="649"/>
                      </a:cubicBezTo>
                      <a:cubicBezTo>
                        <a:pt x="926" y="719"/>
                        <a:pt x="816" y="791"/>
                        <a:pt x="713" y="856"/>
                      </a:cubicBezTo>
                      <a:cubicBezTo>
                        <a:pt x="711" y="768"/>
                        <a:pt x="710" y="675"/>
                        <a:pt x="709" y="579"/>
                      </a:cubicBezTo>
                      <a:lnTo>
                        <a:pt x="709" y="578"/>
                      </a:lnTo>
                      <a:cubicBezTo>
                        <a:pt x="706" y="407"/>
                        <a:pt x="703" y="225"/>
                        <a:pt x="700" y="28"/>
                      </a:cubicBezTo>
                      <a:cubicBezTo>
                        <a:pt x="700" y="13"/>
                        <a:pt x="686" y="0"/>
                        <a:pt x="670" y="0"/>
                      </a:cubicBezTo>
                      <a:cubicBezTo>
                        <a:pt x="654" y="0"/>
                        <a:pt x="641" y="14"/>
                        <a:pt x="641" y="30"/>
                      </a:cubicBezTo>
                      <a:cubicBezTo>
                        <a:pt x="645" y="210"/>
                        <a:pt x="648" y="379"/>
                        <a:pt x="650" y="537"/>
                      </a:cubicBezTo>
                      <a:cubicBezTo>
                        <a:pt x="477" y="469"/>
                        <a:pt x="277" y="374"/>
                        <a:pt x="139" y="296"/>
                      </a:cubicBezTo>
                      <a:cubicBezTo>
                        <a:pt x="125" y="289"/>
                        <a:pt x="108" y="293"/>
                        <a:pt x="99" y="307"/>
                      </a:cubicBezTo>
                      <a:cubicBezTo>
                        <a:pt x="92" y="321"/>
                        <a:pt x="96" y="339"/>
                        <a:pt x="111" y="347"/>
                      </a:cubicBezTo>
                      <a:cubicBezTo>
                        <a:pt x="257" y="429"/>
                        <a:pt x="471" y="530"/>
                        <a:pt x="651" y="600"/>
                      </a:cubicBezTo>
                      <a:cubicBezTo>
                        <a:pt x="657" y="995"/>
                        <a:pt x="660" y="1329"/>
                        <a:pt x="663" y="1632"/>
                      </a:cubicBezTo>
                      <a:cubicBezTo>
                        <a:pt x="566" y="1605"/>
                        <a:pt x="468" y="1577"/>
                        <a:pt x="371" y="1548"/>
                      </a:cubicBezTo>
                      <a:cubicBezTo>
                        <a:pt x="258" y="1515"/>
                        <a:pt x="146" y="1481"/>
                        <a:pt x="37" y="1451"/>
                      </a:cubicBezTo>
                      <a:cubicBezTo>
                        <a:pt x="21" y="1447"/>
                        <a:pt x="5" y="1455"/>
                        <a:pt x="1" y="1471"/>
                      </a:cubicBezTo>
                      <a:cubicBezTo>
                        <a:pt x="-4" y="1486"/>
                        <a:pt x="5" y="1502"/>
                        <a:pt x="21" y="1507"/>
                      </a:cubicBezTo>
                      <a:cubicBezTo>
                        <a:pt x="130" y="1537"/>
                        <a:pt x="242" y="1570"/>
                        <a:pt x="354" y="1603"/>
                      </a:cubicBezTo>
                      <a:cubicBezTo>
                        <a:pt x="458" y="1634"/>
                        <a:pt x="561" y="1664"/>
                        <a:pt x="663" y="1693"/>
                      </a:cubicBezTo>
                      <a:cubicBezTo>
                        <a:pt x="664" y="1914"/>
                        <a:pt x="665" y="2119"/>
                        <a:pt x="665" y="2323"/>
                      </a:cubicBezTo>
                      <a:cubicBezTo>
                        <a:pt x="668" y="2945"/>
                        <a:pt x="670" y="3589"/>
                        <a:pt x="690" y="4618"/>
                      </a:cubicBezTo>
                      <a:cubicBezTo>
                        <a:pt x="690" y="4633"/>
                        <a:pt x="703" y="4646"/>
                        <a:pt x="718" y="4646"/>
                      </a:cubicBezTo>
                      <a:cubicBezTo>
                        <a:pt x="719" y="4646"/>
                        <a:pt x="719" y="4646"/>
                        <a:pt x="719" y="4646"/>
                      </a:cubicBezTo>
                      <a:cubicBezTo>
                        <a:pt x="735" y="4645"/>
                        <a:pt x="748" y="4632"/>
                        <a:pt x="748" y="4616"/>
                      </a:cubicBezTo>
                      <a:cubicBezTo>
                        <a:pt x="728" y="3588"/>
                        <a:pt x="726" y="2945"/>
                        <a:pt x="724" y="2323"/>
                      </a:cubicBezTo>
                      <a:cubicBezTo>
                        <a:pt x="723" y="2117"/>
                        <a:pt x="722" y="1909"/>
                        <a:pt x="721" y="1685"/>
                      </a:cubicBezTo>
                      <a:cubicBezTo>
                        <a:pt x="721" y="1684"/>
                        <a:pt x="723" y="1682"/>
                        <a:pt x="723" y="1680"/>
                      </a:cubicBezTo>
                      <a:cubicBezTo>
                        <a:pt x="725" y="1672"/>
                        <a:pt x="724" y="1664"/>
                        <a:pt x="720" y="1658"/>
                      </a:cubicBezTo>
                      <a:cubicBezTo>
                        <a:pt x="720" y="1505"/>
                        <a:pt x="718" y="1346"/>
                        <a:pt x="717" y="1175"/>
                      </a:cubicBezTo>
                      <a:lnTo>
                        <a:pt x="718" y="1174"/>
                      </a:lnTo>
                      <a:cubicBezTo>
                        <a:pt x="933" y="1066"/>
                        <a:pt x="1147" y="951"/>
                        <a:pt x="1355" y="829"/>
                      </a:cubicBezTo>
                      <a:cubicBezTo>
                        <a:pt x="1369" y="821"/>
                        <a:pt x="1374" y="803"/>
                        <a:pt x="1366" y="789"/>
                      </a:cubicBezTo>
                      <a:cubicBezTo>
                        <a:pt x="1357" y="776"/>
                        <a:pt x="1340" y="771"/>
                        <a:pt x="1326" y="779"/>
                      </a:cubicBezTo>
                      <a:cubicBezTo>
                        <a:pt x="1127" y="895"/>
                        <a:pt x="922" y="1006"/>
                        <a:pt x="715" y="1110"/>
                      </a:cubicBezTo>
                      <a:cubicBezTo>
                        <a:pt x="715" y="1049"/>
                        <a:pt x="714" y="985"/>
                        <a:pt x="714" y="921"/>
                      </a:cubicBezTo>
                      <a:cubicBezTo>
                        <a:pt x="718" y="921"/>
                        <a:pt x="722" y="919"/>
                        <a:pt x="725" y="917"/>
                      </a:cubicBezTo>
                      <a:cubicBezTo>
                        <a:pt x="834" y="849"/>
                        <a:pt x="951" y="772"/>
                        <a:pt x="1064" y="697"/>
                      </a:cubicBezTo>
                      <a:cubicBezTo>
                        <a:pt x="1177" y="623"/>
                        <a:pt x="1294" y="547"/>
                        <a:pt x="1403" y="479"/>
                      </a:cubicBezTo>
                      <a:cubicBezTo>
                        <a:pt x="1416" y="470"/>
                        <a:pt x="1420" y="452"/>
                        <a:pt x="1412" y="43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37" name="Google Shape;37;p2"/>
            <p:cNvGrpSpPr/>
            <p:nvPr/>
          </p:nvGrpSpPr>
          <p:grpSpPr>
            <a:xfrm>
              <a:off x="-253066" y="733998"/>
              <a:ext cx="1005620" cy="1598383"/>
              <a:chOff x="-253066" y="733998"/>
              <a:chExt cx="1005620" cy="1598383"/>
            </a:xfrm>
          </p:grpSpPr>
          <p:grpSp>
            <p:nvGrpSpPr>
              <p:cNvPr id="38" name="Google Shape;38;p2"/>
              <p:cNvGrpSpPr/>
              <p:nvPr/>
            </p:nvGrpSpPr>
            <p:grpSpPr>
              <a:xfrm rot="1705170">
                <a:off x="45845" y="749126"/>
                <a:ext cx="407799" cy="1359392"/>
                <a:chOff x="887400" y="177840"/>
                <a:chExt cx="784800" cy="2616120"/>
              </a:xfrm>
            </p:grpSpPr>
            <p:sp>
              <p:nvSpPr>
                <p:cNvPr id="39" name="Google Shape;39;p2"/>
                <p:cNvSpPr/>
                <p:nvPr/>
              </p:nvSpPr>
              <p:spPr>
                <a:xfrm>
                  <a:off x="946080" y="177840"/>
                  <a:ext cx="698400" cy="1793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0" h="4982" extrusionOk="0">
                      <a:moveTo>
                        <a:pt x="56" y="753"/>
                      </a:moveTo>
                      <a:lnTo>
                        <a:pt x="56" y="753"/>
                      </a:lnTo>
                      <a:cubicBezTo>
                        <a:pt x="13" y="1105"/>
                        <a:pt x="182" y="1474"/>
                        <a:pt x="475" y="1672"/>
                      </a:cubicBezTo>
                      <a:cubicBezTo>
                        <a:pt x="185" y="1868"/>
                        <a:pt x="2" y="2212"/>
                        <a:pt x="0" y="2562"/>
                      </a:cubicBezTo>
                      <a:cubicBezTo>
                        <a:pt x="-2" y="2911"/>
                        <a:pt x="179" y="3257"/>
                        <a:pt x="466" y="3456"/>
                      </a:cubicBezTo>
                      <a:cubicBezTo>
                        <a:pt x="142" y="3720"/>
                        <a:pt x="30" y="4224"/>
                        <a:pt x="239" y="4586"/>
                      </a:cubicBezTo>
                      <a:cubicBezTo>
                        <a:pt x="448" y="4948"/>
                        <a:pt x="969" y="5100"/>
                        <a:pt x="1325" y="4880"/>
                      </a:cubicBezTo>
                      <a:cubicBezTo>
                        <a:pt x="1449" y="4803"/>
                        <a:pt x="1547" y="4691"/>
                        <a:pt x="1630" y="4572"/>
                      </a:cubicBezTo>
                      <a:cubicBezTo>
                        <a:pt x="1758" y="4388"/>
                        <a:pt x="1855" y="4169"/>
                        <a:pt x="1830" y="3947"/>
                      </a:cubicBezTo>
                      <a:cubicBezTo>
                        <a:pt x="1805" y="3725"/>
                        <a:pt x="1623" y="3511"/>
                        <a:pt x="1399" y="3512"/>
                      </a:cubicBezTo>
                      <a:cubicBezTo>
                        <a:pt x="1766" y="3306"/>
                        <a:pt x="1987" y="2865"/>
                        <a:pt x="1931" y="2448"/>
                      </a:cubicBezTo>
                      <a:cubicBezTo>
                        <a:pt x="1876" y="2031"/>
                        <a:pt x="1547" y="1664"/>
                        <a:pt x="1139" y="1561"/>
                      </a:cubicBezTo>
                      <a:cubicBezTo>
                        <a:pt x="1434" y="1350"/>
                        <a:pt x="1572" y="943"/>
                        <a:pt x="1467" y="596"/>
                      </a:cubicBezTo>
                      <a:cubicBezTo>
                        <a:pt x="1362" y="249"/>
                        <a:pt x="1024" y="-46"/>
                        <a:pt x="659" y="6"/>
                      </a:cubicBezTo>
                      <a:cubicBezTo>
                        <a:pt x="292" y="59"/>
                        <a:pt x="98" y="402"/>
                        <a:pt x="56" y="75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" name="Google Shape;40;p2"/>
                <p:cNvSpPr/>
                <p:nvPr/>
              </p:nvSpPr>
              <p:spPr>
                <a:xfrm>
                  <a:off x="1266480" y="982800"/>
                  <a:ext cx="55800" cy="1811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" h="5031" extrusionOk="0">
                      <a:moveTo>
                        <a:pt x="57" y="5027"/>
                      </a:moveTo>
                      <a:lnTo>
                        <a:pt x="57" y="5027"/>
                      </a:lnTo>
                      <a:cubicBezTo>
                        <a:pt x="48" y="5021"/>
                        <a:pt x="43" y="5011"/>
                        <a:pt x="44" y="5001"/>
                      </a:cubicBezTo>
                      <a:cubicBezTo>
                        <a:pt x="128" y="3351"/>
                        <a:pt x="113" y="1679"/>
                        <a:pt x="0" y="31"/>
                      </a:cubicBezTo>
                      <a:cubicBezTo>
                        <a:pt x="-2" y="15"/>
                        <a:pt x="11" y="1"/>
                        <a:pt x="27" y="0"/>
                      </a:cubicBezTo>
                      <a:cubicBezTo>
                        <a:pt x="42" y="-1"/>
                        <a:pt x="57" y="11"/>
                        <a:pt x="57" y="27"/>
                      </a:cubicBezTo>
                      <a:cubicBezTo>
                        <a:pt x="171" y="1677"/>
                        <a:pt x="186" y="3351"/>
                        <a:pt x="101" y="5004"/>
                      </a:cubicBezTo>
                      <a:cubicBezTo>
                        <a:pt x="101" y="5020"/>
                        <a:pt x="87" y="5032"/>
                        <a:pt x="71" y="5031"/>
                      </a:cubicBezTo>
                      <a:cubicBezTo>
                        <a:pt x="65" y="5031"/>
                        <a:pt x="61" y="5030"/>
                        <a:pt x="57" y="502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" name="Google Shape;41;p2"/>
                <p:cNvSpPr/>
                <p:nvPr/>
              </p:nvSpPr>
              <p:spPr>
                <a:xfrm>
                  <a:off x="1250280" y="544680"/>
                  <a:ext cx="353880" cy="374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3" h="1041" extrusionOk="0">
                      <a:moveTo>
                        <a:pt x="531" y="1037"/>
                      </a:moveTo>
                      <a:lnTo>
                        <a:pt x="531" y="1037"/>
                      </a:lnTo>
                      <a:cubicBezTo>
                        <a:pt x="525" y="1033"/>
                        <a:pt x="521" y="1028"/>
                        <a:pt x="519" y="1021"/>
                      </a:cubicBezTo>
                      <a:cubicBezTo>
                        <a:pt x="514" y="1006"/>
                        <a:pt x="522" y="990"/>
                        <a:pt x="538" y="985"/>
                      </a:cubicBezTo>
                      <a:cubicBezTo>
                        <a:pt x="714" y="928"/>
                        <a:pt x="855" y="793"/>
                        <a:pt x="905" y="632"/>
                      </a:cubicBezTo>
                      <a:cubicBezTo>
                        <a:pt x="958" y="463"/>
                        <a:pt x="905" y="267"/>
                        <a:pt x="777" y="156"/>
                      </a:cubicBezTo>
                      <a:cubicBezTo>
                        <a:pt x="644" y="41"/>
                        <a:pt x="438" y="25"/>
                        <a:pt x="296" y="119"/>
                      </a:cubicBezTo>
                      <a:cubicBezTo>
                        <a:pt x="179" y="197"/>
                        <a:pt x="113" y="334"/>
                        <a:pt x="55" y="455"/>
                      </a:cubicBezTo>
                      <a:cubicBezTo>
                        <a:pt x="48" y="470"/>
                        <a:pt x="31" y="476"/>
                        <a:pt x="16" y="469"/>
                      </a:cubicBezTo>
                      <a:cubicBezTo>
                        <a:pt x="2" y="462"/>
                        <a:pt x="-4" y="445"/>
                        <a:pt x="3" y="431"/>
                      </a:cubicBezTo>
                      <a:cubicBezTo>
                        <a:pt x="61" y="309"/>
                        <a:pt x="133" y="157"/>
                        <a:pt x="264" y="71"/>
                      </a:cubicBezTo>
                      <a:cubicBezTo>
                        <a:pt x="426" y="-37"/>
                        <a:pt x="663" y="-20"/>
                        <a:pt x="814" y="112"/>
                      </a:cubicBezTo>
                      <a:cubicBezTo>
                        <a:pt x="960" y="238"/>
                        <a:pt x="1020" y="459"/>
                        <a:pt x="961" y="649"/>
                      </a:cubicBezTo>
                      <a:cubicBezTo>
                        <a:pt x="905" y="828"/>
                        <a:pt x="749" y="978"/>
                        <a:pt x="555" y="1040"/>
                      </a:cubicBezTo>
                      <a:cubicBezTo>
                        <a:pt x="546" y="1043"/>
                        <a:pt x="538" y="1041"/>
                        <a:pt x="531" y="103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" name="Google Shape;42;p2"/>
                <p:cNvSpPr/>
                <p:nvPr/>
              </p:nvSpPr>
              <p:spPr>
                <a:xfrm>
                  <a:off x="887400" y="230400"/>
                  <a:ext cx="286200" cy="4622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5" h="1284" extrusionOk="0">
                      <a:moveTo>
                        <a:pt x="330" y="1192"/>
                      </a:moveTo>
                      <a:lnTo>
                        <a:pt x="330" y="1192"/>
                      </a:lnTo>
                      <a:cubicBezTo>
                        <a:pt x="9" y="978"/>
                        <a:pt x="-53" y="643"/>
                        <a:pt x="39" y="393"/>
                      </a:cubicBezTo>
                      <a:cubicBezTo>
                        <a:pt x="132" y="138"/>
                        <a:pt x="403" y="-84"/>
                        <a:pt x="775" y="31"/>
                      </a:cubicBezTo>
                      <a:cubicBezTo>
                        <a:pt x="790" y="36"/>
                        <a:pt x="799" y="52"/>
                        <a:pt x="794" y="67"/>
                      </a:cubicBezTo>
                      <a:cubicBezTo>
                        <a:pt x="790" y="83"/>
                        <a:pt x="773" y="91"/>
                        <a:pt x="758" y="86"/>
                      </a:cubicBezTo>
                      <a:cubicBezTo>
                        <a:pt x="422" y="-17"/>
                        <a:pt x="178" y="183"/>
                        <a:pt x="93" y="413"/>
                      </a:cubicBezTo>
                      <a:cubicBezTo>
                        <a:pt x="-6" y="683"/>
                        <a:pt x="85" y="1038"/>
                        <a:pt x="509" y="1224"/>
                      </a:cubicBezTo>
                      <a:cubicBezTo>
                        <a:pt x="523" y="1218"/>
                        <a:pt x="523" y="1218"/>
                        <a:pt x="523" y="1218"/>
                      </a:cubicBezTo>
                      <a:cubicBezTo>
                        <a:pt x="538" y="1212"/>
                        <a:pt x="555" y="1220"/>
                        <a:pt x="561" y="1235"/>
                      </a:cubicBezTo>
                      <a:cubicBezTo>
                        <a:pt x="566" y="1250"/>
                        <a:pt x="559" y="1267"/>
                        <a:pt x="544" y="1272"/>
                      </a:cubicBezTo>
                      <a:cubicBezTo>
                        <a:pt x="518" y="1282"/>
                        <a:pt x="518" y="1282"/>
                        <a:pt x="518" y="1282"/>
                      </a:cubicBezTo>
                      <a:cubicBezTo>
                        <a:pt x="511" y="1285"/>
                        <a:pt x="504" y="1285"/>
                        <a:pt x="496" y="1282"/>
                      </a:cubicBezTo>
                      <a:cubicBezTo>
                        <a:pt x="435" y="1255"/>
                        <a:pt x="379" y="1225"/>
                        <a:pt x="330" y="119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" name="Google Shape;43;p2"/>
                <p:cNvSpPr/>
                <p:nvPr/>
              </p:nvSpPr>
              <p:spPr>
                <a:xfrm>
                  <a:off x="889560" y="1112760"/>
                  <a:ext cx="265320" cy="3722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7" h="1034" extrusionOk="0">
                      <a:moveTo>
                        <a:pt x="276" y="913"/>
                      </a:moveTo>
                      <a:lnTo>
                        <a:pt x="276" y="913"/>
                      </a:lnTo>
                      <a:cubicBezTo>
                        <a:pt x="187" y="855"/>
                        <a:pt x="115" y="775"/>
                        <a:pt x="65" y="679"/>
                      </a:cubicBezTo>
                      <a:cubicBezTo>
                        <a:pt x="-26" y="503"/>
                        <a:pt x="-21" y="303"/>
                        <a:pt x="79" y="169"/>
                      </a:cubicBezTo>
                      <a:cubicBezTo>
                        <a:pt x="187" y="23"/>
                        <a:pt x="388" y="-31"/>
                        <a:pt x="645" y="17"/>
                      </a:cubicBezTo>
                      <a:cubicBezTo>
                        <a:pt x="661" y="19"/>
                        <a:pt x="671" y="35"/>
                        <a:pt x="668" y="51"/>
                      </a:cubicBezTo>
                      <a:cubicBezTo>
                        <a:pt x="665" y="67"/>
                        <a:pt x="650" y="77"/>
                        <a:pt x="634" y="74"/>
                      </a:cubicBezTo>
                      <a:cubicBezTo>
                        <a:pt x="400" y="30"/>
                        <a:pt x="220" y="77"/>
                        <a:pt x="125" y="204"/>
                      </a:cubicBezTo>
                      <a:cubicBezTo>
                        <a:pt x="39" y="320"/>
                        <a:pt x="36" y="496"/>
                        <a:pt x="116" y="651"/>
                      </a:cubicBezTo>
                      <a:cubicBezTo>
                        <a:pt x="224" y="859"/>
                        <a:pt x="442" y="978"/>
                        <a:pt x="701" y="972"/>
                      </a:cubicBezTo>
                      <a:cubicBezTo>
                        <a:pt x="707" y="972"/>
                        <a:pt x="713" y="973"/>
                        <a:pt x="718" y="977"/>
                      </a:cubicBezTo>
                      <a:cubicBezTo>
                        <a:pt x="724" y="982"/>
                        <a:pt x="724" y="982"/>
                        <a:pt x="724" y="982"/>
                      </a:cubicBezTo>
                      <a:cubicBezTo>
                        <a:pt x="738" y="991"/>
                        <a:pt x="741" y="1009"/>
                        <a:pt x="731" y="1022"/>
                      </a:cubicBezTo>
                      <a:cubicBezTo>
                        <a:pt x="722" y="1035"/>
                        <a:pt x="705" y="1037"/>
                        <a:pt x="692" y="1030"/>
                      </a:cubicBezTo>
                      <a:cubicBezTo>
                        <a:pt x="535" y="1032"/>
                        <a:pt x="392" y="990"/>
                        <a:pt x="276" y="91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" name="Google Shape;44;p2"/>
                <p:cNvSpPr/>
                <p:nvPr/>
              </p:nvSpPr>
              <p:spPr>
                <a:xfrm>
                  <a:off x="1416600" y="1632240"/>
                  <a:ext cx="255600" cy="295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0" h="821" extrusionOk="0">
                      <a:moveTo>
                        <a:pt x="14" y="757"/>
                      </a:moveTo>
                      <a:lnTo>
                        <a:pt x="14" y="757"/>
                      </a:lnTo>
                      <a:cubicBezTo>
                        <a:pt x="2" y="750"/>
                        <a:pt x="-3" y="734"/>
                        <a:pt x="3" y="721"/>
                      </a:cubicBezTo>
                      <a:cubicBezTo>
                        <a:pt x="10" y="707"/>
                        <a:pt x="27" y="700"/>
                        <a:pt x="42" y="706"/>
                      </a:cubicBezTo>
                      <a:cubicBezTo>
                        <a:pt x="251" y="797"/>
                        <a:pt x="437" y="778"/>
                        <a:pt x="552" y="654"/>
                      </a:cubicBezTo>
                      <a:cubicBezTo>
                        <a:pt x="657" y="541"/>
                        <a:pt x="683" y="362"/>
                        <a:pt x="613" y="229"/>
                      </a:cubicBezTo>
                      <a:cubicBezTo>
                        <a:pt x="572" y="151"/>
                        <a:pt x="465" y="26"/>
                        <a:pt x="201" y="65"/>
                      </a:cubicBezTo>
                      <a:cubicBezTo>
                        <a:pt x="185" y="67"/>
                        <a:pt x="170" y="56"/>
                        <a:pt x="168" y="40"/>
                      </a:cubicBezTo>
                      <a:cubicBezTo>
                        <a:pt x="166" y="24"/>
                        <a:pt x="177" y="9"/>
                        <a:pt x="193" y="7"/>
                      </a:cubicBezTo>
                      <a:cubicBezTo>
                        <a:pt x="411" y="-24"/>
                        <a:pt x="583" y="47"/>
                        <a:pt x="664" y="202"/>
                      </a:cubicBezTo>
                      <a:cubicBezTo>
                        <a:pt x="745" y="357"/>
                        <a:pt x="716" y="563"/>
                        <a:pt x="595" y="693"/>
                      </a:cubicBezTo>
                      <a:cubicBezTo>
                        <a:pt x="462" y="836"/>
                        <a:pt x="252" y="861"/>
                        <a:pt x="19" y="760"/>
                      </a:cubicBezTo>
                      <a:cubicBezTo>
                        <a:pt x="17" y="759"/>
                        <a:pt x="15" y="758"/>
                        <a:pt x="14" y="75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45" name="Google Shape;45;p2"/>
              <p:cNvGrpSpPr/>
              <p:nvPr/>
            </p:nvGrpSpPr>
            <p:grpSpPr>
              <a:xfrm rot="6156278" flipH="1">
                <a:off x="-96765" y="1676274"/>
                <a:ext cx="561427" cy="627404"/>
                <a:chOff x="8191685" y="1239666"/>
                <a:chExt cx="561484" cy="627468"/>
              </a:xfrm>
            </p:grpSpPr>
            <p:sp>
              <p:nvSpPr>
                <p:cNvPr id="46" name="Google Shape;46;p2"/>
                <p:cNvSpPr/>
                <p:nvPr/>
              </p:nvSpPr>
              <p:spPr>
                <a:xfrm rot="1311964">
                  <a:off x="8469897" y="1538457"/>
                  <a:ext cx="138295" cy="1401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6" h="604" extrusionOk="0">
                      <a:moveTo>
                        <a:pt x="539" y="509"/>
                      </a:moveTo>
                      <a:lnTo>
                        <a:pt x="539" y="509"/>
                      </a:lnTo>
                      <a:cubicBezTo>
                        <a:pt x="669" y="384"/>
                        <a:pt x="576" y="-56"/>
                        <a:pt x="257" y="6"/>
                      </a:cubicBezTo>
                      <a:cubicBezTo>
                        <a:pt x="-302" y="115"/>
                        <a:pt x="170" y="865"/>
                        <a:pt x="539" y="50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" name="Google Shape;47;p2"/>
                <p:cNvSpPr/>
                <p:nvPr/>
              </p:nvSpPr>
              <p:spPr>
                <a:xfrm rot="1311964">
                  <a:off x="8593749" y="1260378"/>
                  <a:ext cx="138295" cy="1401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6" h="604" extrusionOk="0">
                      <a:moveTo>
                        <a:pt x="540" y="509"/>
                      </a:moveTo>
                      <a:lnTo>
                        <a:pt x="540" y="509"/>
                      </a:lnTo>
                      <a:cubicBezTo>
                        <a:pt x="669" y="385"/>
                        <a:pt x="576" y="-56"/>
                        <a:pt x="257" y="6"/>
                      </a:cubicBezTo>
                      <a:cubicBezTo>
                        <a:pt x="-302" y="115"/>
                        <a:pt x="171" y="865"/>
                        <a:pt x="540" y="50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" name="Google Shape;48;p2"/>
                <p:cNvSpPr/>
                <p:nvPr/>
              </p:nvSpPr>
              <p:spPr>
                <a:xfrm rot="1311996">
                  <a:off x="8286753" y="1274660"/>
                  <a:ext cx="269365" cy="5625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" h="2646" extrusionOk="0">
                      <a:moveTo>
                        <a:pt x="32" y="2646"/>
                      </a:moveTo>
                      <a:lnTo>
                        <a:pt x="32" y="2646"/>
                      </a:lnTo>
                      <a:cubicBezTo>
                        <a:pt x="25" y="2646"/>
                        <a:pt x="19" y="2645"/>
                        <a:pt x="14" y="2641"/>
                      </a:cubicBezTo>
                      <a:cubicBezTo>
                        <a:pt x="-1" y="2631"/>
                        <a:pt x="-5" y="2611"/>
                        <a:pt x="5" y="2596"/>
                      </a:cubicBezTo>
                      <a:cubicBezTo>
                        <a:pt x="540" y="1815"/>
                        <a:pt x="1174" y="129"/>
                        <a:pt x="1204" y="29"/>
                      </a:cubicBezTo>
                      <a:cubicBezTo>
                        <a:pt x="1205" y="24"/>
                        <a:pt x="1206" y="19"/>
                        <a:pt x="1209" y="15"/>
                      </a:cubicBezTo>
                      <a:cubicBezTo>
                        <a:pt x="1219" y="0"/>
                        <a:pt x="1240" y="-4"/>
                        <a:pt x="1254" y="6"/>
                      </a:cubicBezTo>
                      <a:cubicBezTo>
                        <a:pt x="1279" y="23"/>
                        <a:pt x="1279" y="23"/>
                        <a:pt x="1158" y="336"/>
                      </a:cubicBezTo>
                      <a:cubicBezTo>
                        <a:pt x="1096" y="495"/>
                        <a:pt x="997" y="746"/>
                        <a:pt x="872" y="1036"/>
                      </a:cubicBezTo>
                      <a:cubicBezTo>
                        <a:pt x="660" y="1532"/>
                        <a:pt x="346" y="2212"/>
                        <a:pt x="58" y="2632"/>
                      </a:cubicBezTo>
                      <a:cubicBezTo>
                        <a:pt x="52" y="2642"/>
                        <a:pt x="42" y="2646"/>
                        <a:pt x="32" y="264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" name="Google Shape;49;p2"/>
                <p:cNvSpPr/>
                <p:nvPr/>
              </p:nvSpPr>
              <p:spPr>
                <a:xfrm rot="1311996">
                  <a:off x="8344767" y="1544694"/>
                  <a:ext cx="179435" cy="1600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4" h="753" extrusionOk="0">
                      <a:moveTo>
                        <a:pt x="33" y="753"/>
                      </a:moveTo>
                      <a:lnTo>
                        <a:pt x="33" y="753"/>
                      </a:lnTo>
                      <a:cubicBezTo>
                        <a:pt x="25" y="753"/>
                        <a:pt x="18" y="751"/>
                        <a:pt x="12" y="745"/>
                      </a:cubicBezTo>
                      <a:cubicBezTo>
                        <a:pt x="-2" y="734"/>
                        <a:pt x="-4" y="714"/>
                        <a:pt x="8" y="700"/>
                      </a:cubicBezTo>
                      <a:cubicBezTo>
                        <a:pt x="234" y="430"/>
                        <a:pt x="498" y="196"/>
                        <a:pt x="795" y="5"/>
                      </a:cubicBezTo>
                      <a:cubicBezTo>
                        <a:pt x="810" y="-4"/>
                        <a:pt x="829" y="0"/>
                        <a:pt x="839" y="15"/>
                      </a:cubicBezTo>
                      <a:cubicBezTo>
                        <a:pt x="848" y="30"/>
                        <a:pt x="845" y="50"/>
                        <a:pt x="829" y="60"/>
                      </a:cubicBezTo>
                      <a:cubicBezTo>
                        <a:pt x="539" y="247"/>
                        <a:pt x="279" y="476"/>
                        <a:pt x="57" y="741"/>
                      </a:cubicBezTo>
                      <a:cubicBezTo>
                        <a:pt x="51" y="749"/>
                        <a:pt x="42" y="753"/>
                        <a:pt x="33" y="75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</p:spTree>
  </p:cSld>
  <p:clrMapOvr>
    <a:masterClrMapping/>
  </p:clrMapOvr>
  <p:transition spd="slow" advTm="10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_2"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17"/>
          <p:cNvSpPr txBox="1">
            <a:spLocks noGrp="1"/>
          </p:cNvSpPr>
          <p:nvPr>
            <p:ph type="subTitle" idx="1"/>
          </p:nvPr>
        </p:nvSpPr>
        <p:spPr>
          <a:xfrm>
            <a:off x="726875" y="2229009"/>
            <a:ext cx="2807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5" name="Google Shape;665;p17"/>
          <p:cNvSpPr txBox="1">
            <a:spLocks noGrp="1"/>
          </p:cNvSpPr>
          <p:nvPr>
            <p:ph type="subTitle" idx="2"/>
          </p:nvPr>
        </p:nvSpPr>
        <p:spPr>
          <a:xfrm>
            <a:off x="4997145" y="2229009"/>
            <a:ext cx="2807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6" name="Google Shape;666;p17"/>
          <p:cNvSpPr txBox="1">
            <a:spLocks noGrp="1"/>
          </p:cNvSpPr>
          <p:nvPr>
            <p:ph type="subTitle" idx="3"/>
          </p:nvPr>
        </p:nvSpPr>
        <p:spPr>
          <a:xfrm>
            <a:off x="726875" y="3829599"/>
            <a:ext cx="2807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7" name="Google Shape;667;p17"/>
          <p:cNvSpPr txBox="1">
            <a:spLocks noGrp="1"/>
          </p:cNvSpPr>
          <p:nvPr>
            <p:ph type="subTitle" idx="4"/>
          </p:nvPr>
        </p:nvSpPr>
        <p:spPr>
          <a:xfrm>
            <a:off x="4997145" y="3829599"/>
            <a:ext cx="2807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8" name="Google Shape;668;p17"/>
          <p:cNvSpPr txBox="1">
            <a:spLocks noGrp="1"/>
          </p:cNvSpPr>
          <p:nvPr>
            <p:ph type="title"/>
          </p:nvPr>
        </p:nvSpPr>
        <p:spPr>
          <a:xfrm>
            <a:off x="720000" y="5212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669" name="Google Shape;669;p17"/>
          <p:cNvSpPr txBox="1">
            <a:spLocks noGrp="1"/>
          </p:cNvSpPr>
          <p:nvPr>
            <p:ph type="title" idx="5" hasCustomPrompt="1"/>
          </p:nvPr>
        </p:nvSpPr>
        <p:spPr>
          <a:xfrm>
            <a:off x="720000" y="1270956"/>
            <a:ext cx="7335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70" name="Google Shape;670;p17"/>
          <p:cNvSpPr txBox="1">
            <a:spLocks noGrp="1"/>
          </p:cNvSpPr>
          <p:nvPr>
            <p:ph type="title" idx="6" hasCustomPrompt="1"/>
          </p:nvPr>
        </p:nvSpPr>
        <p:spPr>
          <a:xfrm>
            <a:off x="721050" y="2871903"/>
            <a:ext cx="7314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71" name="Google Shape;671;p17"/>
          <p:cNvSpPr txBox="1">
            <a:spLocks noGrp="1"/>
          </p:cNvSpPr>
          <p:nvPr>
            <p:ph type="title" idx="7" hasCustomPrompt="1"/>
          </p:nvPr>
        </p:nvSpPr>
        <p:spPr>
          <a:xfrm>
            <a:off x="4997150" y="1271770"/>
            <a:ext cx="731400" cy="57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72" name="Google Shape;672;p17"/>
          <p:cNvSpPr txBox="1">
            <a:spLocks noGrp="1"/>
          </p:cNvSpPr>
          <p:nvPr>
            <p:ph type="title" idx="8" hasCustomPrompt="1"/>
          </p:nvPr>
        </p:nvSpPr>
        <p:spPr>
          <a:xfrm>
            <a:off x="4997150" y="2871905"/>
            <a:ext cx="7314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73" name="Google Shape;673;p17"/>
          <p:cNvSpPr txBox="1">
            <a:spLocks noGrp="1"/>
          </p:cNvSpPr>
          <p:nvPr>
            <p:ph type="subTitle" idx="9"/>
          </p:nvPr>
        </p:nvSpPr>
        <p:spPr>
          <a:xfrm>
            <a:off x="726775" y="1863909"/>
            <a:ext cx="2807700" cy="3651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solidFill>
                  <a:schemeClr val="lt1"/>
                </a:solidFill>
                <a:latin typeface="Send Flowers"/>
                <a:ea typeface="Send Flowers"/>
                <a:cs typeface="Send Flowers"/>
                <a:sym typeface="Send Flower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674" name="Google Shape;674;p17"/>
          <p:cNvSpPr txBox="1">
            <a:spLocks noGrp="1"/>
          </p:cNvSpPr>
          <p:nvPr>
            <p:ph type="subTitle" idx="13"/>
          </p:nvPr>
        </p:nvSpPr>
        <p:spPr>
          <a:xfrm>
            <a:off x="726775" y="3464626"/>
            <a:ext cx="2807700" cy="3651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solidFill>
                  <a:schemeClr val="lt1"/>
                </a:solidFill>
                <a:latin typeface="Send Flowers"/>
                <a:ea typeface="Send Flowers"/>
                <a:cs typeface="Send Flowers"/>
                <a:sym typeface="Send Flower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675" name="Google Shape;675;p17"/>
          <p:cNvSpPr txBox="1">
            <a:spLocks noGrp="1"/>
          </p:cNvSpPr>
          <p:nvPr>
            <p:ph type="subTitle" idx="14"/>
          </p:nvPr>
        </p:nvSpPr>
        <p:spPr>
          <a:xfrm>
            <a:off x="4997150" y="1863909"/>
            <a:ext cx="2807700" cy="3651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solidFill>
                  <a:schemeClr val="lt1"/>
                </a:solidFill>
                <a:latin typeface="Send Flowers"/>
                <a:ea typeface="Send Flowers"/>
                <a:cs typeface="Send Flowers"/>
                <a:sym typeface="Send Flower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676" name="Google Shape;676;p17"/>
          <p:cNvSpPr txBox="1">
            <a:spLocks noGrp="1"/>
          </p:cNvSpPr>
          <p:nvPr>
            <p:ph type="subTitle" idx="15"/>
          </p:nvPr>
        </p:nvSpPr>
        <p:spPr>
          <a:xfrm>
            <a:off x="4997150" y="3464624"/>
            <a:ext cx="2807700" cy="3651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solidFill>
                  <a:schemeClr val="lt1"/>
                </a:solidFill>
                <a:latin typeface="Send Flowers"/>
                <a:ea typeface="Send Flowers"/>
                <a:cs typeface="Send Flowers"/>
                <a:sym typeface="Send Flower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grpSp>
        <p:nvGrpSpPr>
          <p:cNvPr id="677" name="Google Shape;677;p17"/>
          <p:cNvGrpSpPr/>
          <p:nvPr/>
        </p:nvGrpSpPr>
        <p:grpSpPr>
          <a:xfrm>
            <a:off x="-149275" y="-177500"/>
            <a:ext cx="9671800" cy="5393634"/>
            <a:chOff x="-149275" y="-177500"/>
            <a:chExt cx="9671800" cy="5393634"/>
          </a:xfrm>
        </p:grpSpPr>
        <p:sp>
          <p:nvSpPr>
            <p:cNvPr id="678" name="Google Shape;678;p17"/>
            <p:cNvSpPr/>
            <p:nvPr/>
          </p:nvSpPr>
          <p:spPr>
            <a:xfrm>
              <a:off x="-149275" y="4129727"/>
              <a:ext cx="2037250" cy="1068225"/>
            </a:xfrm>
            <a:custGeom>
              <a:avLst/>
              <a:gdLst/>
              <a:ahLst/>
              <a:cxnLst/>
              <a:rect l="l" t="t" r="r" b="b"/>
              <a:pathLst>
                <a:path w="81490" h="42729" extrusionOk="0">
                  <a:moveTo>
                    <a:pt x="0" y="775"/>
                  </a:moveTo>
                  <a:cubicBezTo>
                    <a:pt x="2999" y="-82"/>
                    <a:pt x="7549" y="-611"/>
                    <a:pt x="9279" y="1985"/>
                  </a:cubicBezTo>
                  <a:cubicBezTo>
                    <a:pt x="12712" y="7137"/>
                    <a:pt x="9403" y="14388"/>
                    <a:pt x="10086" y="20542"/>
                  </a:cubicBezTo>
                  <a:cubicBezTo>
                    <a:pt x="10454" y="23862"/>
                    <a:pt x="13553" y="26713"/>
                    <a:pt x="16540" y="28207"/>
                  </a:cubicBezTo>
                  <a:cubicBezTo>
                    <a:pt x="22084" y="30979"/>
                    <a:pt x="29715" y="26341"/>
                    <a:pt x="35097" y="29417"/>
                  </a:cubicBezTo>
                  <a:cubicBezTo>
                    <a:pt x="39379" y="31864"/>
                    <a:pt x="43528" y="36568"/>
                    <a:pt x="48410" y="35871"/>
                  </a:cubicBezTo>
                  <a:cubicBezTo>
                    <a:pt x="57146" y="34624"/>
                    <a:pt x="66071" y="30102"/>
                    <a:pt x="74632" y="32241"/>
                  </a:cubicBezTo>
                  <a:cubicBezTo>
                    <a:pt x="78684" y="33253"/>
                    <a:pt x="79618" y="38995"/>
                    <a:pt x="81490" y="42729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679" name="Google Shape;679;p17"/>
            <p:cNvSpPr/>
            <p:nvPr/>
          </p:nvSpPr>
          <p:spPr>
            <a:xfrm>
              <a:off x="7048802" y="-177500"/>
              <a:ext cx="2312350" cy="2551575"/>
            </a:xfrm>
            <a:custGeom>
              <a:avLst/>
              <a:gdLst/>
              <a:ahLst/>
              <a:cxnLst/>
              <a:rect l="l" t="t" r="r" b="b"/>
              <a:pathLst>
                <a:path w="92494" h="102063" extrusionOk="0">
                  <a:moveTo>
                    <a:pt x="516" y="0"/>
                  </a:moveTo>
                  <a:cubicBezTo>
                    <a:pt x="-1052" y="3918"/>
                    <a:pt x="1668" y="9649"/>
                    <a:pt x="5357" y="11699"/>
                  </a:cubicBezTo>
                  <a:cubicBezTo>
                    <a:pt x="11587" y="15161"/>
                    <a:pt x="19611" y="11699"/>
                    <a:pt x="26738" y="11699"/>
                  </a:cubicBezTo>
                  <a:cubicBezTo>
                    <a:pt x="30100" y="11699"/>
                    <a:pt x="33816" y="10196"/>
                    <a:pt x="36823" y="11699"/>
                  </a:cubicBezTo>
                  <a:cubicBezTo>
                    <a:pt x="40481" y="13528"/>
                    <a:pt x="41688" y="19369"/>
                    <a:pt x="45698" y="20170"/>
                  </a:cubicBezTo>
                  <a:cubicBezTo>
                    <a:pt x="54142" y="21857"/>
                    <a:pt x="63814" y="15517"/>
                    <a:pt x="71517" y="19364"/>
                  </a:cubicBezTo>
                  <a:cubicBezTo>
                    <a:pt x="76121" y="21663"/>
                    <a:pt x="77769" y="28839"/>
                    <a:pt x="76761" y="33886"/>
                  </a:cubicBezTo>
                  <a:cubicBezTo>
                    <a:pt x="75644" y="39474"/>
                    <a:pt x="71113" y="44324"/>
                    <a:pt x="71113" y="50023"/>
                  </a:cubicBezTo>
                  <a:cubicBezTo>
                    <a:pt x="71113" y="55996"/>
                    <a:pt x="79219" y="59496"/>
                    <a:pt x="80392" y="65353"/>
                  </a:cubicBezTo>
                  <a:cubicBezTo>
                    <a:pt x="81961" y="73187"/>
                    <a:pt x="76256" y="81273"/>
                    <a:pt x="77568" y="89154"/>
                  </a:cubicBezTo>
                  <a:cubicBezTo>
                    <a:pt x="78649" y="95643"/>
                    <a:pt x="86609" y="99124"/>
                    <a:pt x="92494" y="102063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680" name="Google Shape;680;p17"/>
            <p:cNvSpPr/>
            <p:nvPr/>
          </p:nvSpPr>
          <p:spPr>
            <a:xfrm>
              <a:off x="7142400" y="4310959"/>
              <a:ext cx="2380125" cy="905175"/>
            </a:xfrm>
            <a:custGeom>
              <a:avLst/>
              <a:gdLst/>
              <a:ahLst/>
              <a:cxnLst/>
              <a:rect l="l" t="t" r="r" b="b"/>
              <a:pathLst>
                <a:path w="95205" h="36207" extrusionOk="0">
                  <a:moveTo>
                    <a:pt x="95205" y="303"/>
                  </a:moveTo>
                  <a:cubicBezTo>
                    <a:pt x="89384" y="303"/>
                    <a:pt x="82703" y="-908"/>
                    <a:pt x="77859" y="2320"/>
                  </a:cubicBezTo>
                  <a:cubicBezTo>
                    <a:pt x="72769" y="5712"/>
                    <a:pt x="71593" y="12873"/>
                    <a:pt x="67773" y="17650"/>
                  </a:cubicBezTo>
                  <a:cubicBezTo>
                    <a:pt x="65143" y="20939"/>
                    <a:pt x="59850" y="20758"/>
                    <a:pt x="55671" y="21280"/>
                  </a:cubicBezTo>
                  <a:cubicBezTo>
                    <a:pt x="50194" y="21964"/>
                    <a:pt x="44576" y="19567"/>
                    <a:pt x="39131" y="20474"/>
                  </a:cubicBezTo>
                  <a:cubicBezTo>
                    <a:pt x="35361" y="21102"/>
                    <a:pt x="33931" y="26685"/>
                    <a:pt x="30256" y="27735"/>
                  </a:cubicBezTo>
                  <a:cubicBezTo>
                    <a:pt x="20186" y="30613"/>
                    <a:pt x="0" y="25734"/>
                    <a:pt x="0" y="36207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681" name="Google Shape;681;p17"/>
          <p:cNvGrpSpPr/>
          <p:nvPr/>
        </p:nvGrpSpPr>
        <p:grpSpPr>
          <a:xfrm>
            <a:off x="1923384" y="277529"/>
            <a:ext cx="6820087" cy="4770834"/>
            <a:chOff x="1923384" y="277529"/>
            <a:chExt cx="6820087" cy="4770834"/>
          </a:xfrm>
        </p:grpSpPr>
        <p:sp>
          <p:nvSpPr>
            <p:cNvPr id="682" name="Google Shape;682;p17"/>
            <p:cNvSpPr/>
            <p:nvPr/>
          </p:nvSpPr>
          <p:spPr>
            <a:xfrm rot="655656">
              <a:off x="7080066" y="282819"/>
              <a:ext cx="61719" cy="61719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Karma"/>
                <a:ea typeface="Karma"/>
                <a:cs typeface="Karma"/>
                <a:sym typeface="Karma"/>
              </a:endParaRPr>
            </a:p>
          </p:txBody>
        </p:sp>
        <p:sp>
          <p:nvSpPr>
            <p:cNvPr id="683" name="Google Shape;683;p17"/>
            <p:cNvSpPr/>
            <p:nvPr/>
          </p:nvSpPr>
          <p:spPr>
            <a:xfrm rot="655656">
              <a:off x="7327812" y="297017"/>
              <a:ext cx="61719" cy="61719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Karma"/>
                <a:ea typeface="Karma"/>
                <a:cs typeface="Karma"/>
                <a:sym typeface="Karma"/>
              </a:endParaRPr>
            </a:p>
          </p:txBody>
        </p:sp>
        <p:sp>
          <p:nvSpPr>
            <p:cNvPr id="684" name="Google Shape;684;p17"/>
            <p:cNvSpPr/>
            <p:nvPr/>
          </p:nvSpPr>
          <p:spPr>
            <a:xfrm rot="655656">
              <a:off x="8604091" y="1099219"/>
              <a:ext cx="61719" cy="61719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Karma"/>
                <a:ea typeface="Karma"/>
                <a:cs typeface="Karma"/>
                <a:sym typeface="Karma"/>
              </a:endParaRPr>
            </a:p>
          </p:txBody>
        </p:sp>
        <p:sp>
          <p:nvSpPr>
            <p:cNvPr id="685" name="Google Shape;685;p17"/>
            <p:cNvSpPr/>
            <p:nvPr/>
          </p:nvSpPr>
          <p:spPr>
            <a:xfrm rot="655656">
              <a:off x="8676462" y="631967"/>
              <a:ext cx="61719" cy="61719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Karma"/>
                <a:ea typeface="Karma"/>
                <a:cs typeface="Karma"/>
                <a:sym typeface="Karma"/>
              </a:endParaRPr>
            </a:p>
          </p:txBody>
        </p:sp>
        <p:grpSp>
          <p:nvGrpSpPr>
            <p:cNvPr id="686" name="Google Shape;686;p17"/>
            <p:cNvGrpSpPr/>
            <p:nvPr/>
          </p:nvGrpSpPr>
          <p:grpSpPr>
            <a:xfrm rot="658572">
              <a:off x="1929616" y="4924905"/>
              <a:ext cx="307717" cy="95032"/>
              <a:chOff x="5114098" y="-43497"/>
              <a:chExt cx="307719" cy="95033"/>
            </a:xfrm>
          </p:grpSpPr>
          <p:sp>
            <p:nvSpPr>
              <p:cNvPr id="687" name="Google Shape;687;p17"/>
              <p:cNvSpPr/>
              <p:nvPr/>
            </p:nvSpPr>
            <p:spPr>
              <a:xfrm>
                <a:off x="5114098" y="-10264"/>
                <a:ext cx="61800" cy="61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Karma"/>
                  <a:ea typeface="Karma"/>
                  <a:cs typeface="Karma"/>
                  <a:sym typeface="Karma"/>
                </a:endParaRPr>
              </a:p>
            </p:txBody>
          </p:sp>
          <p:sp>
            <p:nvSpPr>
              <p:cNvPr id="688" name="Google Shape;688;p17"/>
              <p:cNvSpPr/>
              <p:nvPr/>
            </p:nvSpPr>
            <p:spPr>
              <a:xfrm>
                <a:off x="5360016" y="-43497"/>
                <a:ext cx="61800" cy="61800"/>
              </a:xfrm>
              <a:prstGeom prst="ellipse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Karma"/>
                  <a:ea typeface="Karma"/>
                  <a:cs typeface="Karma"/>
                  <a:sym typeface="Karma"/>
                </a:endParaRPr>
              </a:p>
            </p:txBody>
          </p:sp>
        </p:grpSp>
      </p:grpSp>
      <p:grpSp>
        <p:nvGrpSpPr>
          <p:cNvPr id="689" name="Google Shape;689;p17"/>
          <p:cNvGrpSpPr/>
          <p:nvPr/>
        </p:nvGrpSpPr>
        <p:grpSpPr>
          <a:xfrm>
            <a:off x="-107605" y="-80710"/>
            <a:ext cx="713452" cy="1321185"/>
            <a:chOff x="-107605" y="-80710"/>
            <a:chExt cx="713452" cy="1321185"/>
          </a:xfrm>
        </p:grpSpPr>
        <p:sp>
          <p:nvSpPr>
            <p:cNvPr id="690" name="Google Shape;690;p17"/>
            <p:cNvSpPr/>
            <p:nvPr/>
          </p:nvSpPr>
          <p:spPr>
            <a:xfrm>
              <a:off x="-70996" y="38560"/>
              <a:ext cx="286543" cy="425690"/>
            </a:xfrm>
            <a:custGeom>
              <a:avLst/>
              <a:gdLst/>
              <a:ahLst/>
              <a:cxnLst/>
              <a:rect l="l" t="t" r="r" b="b"/>
              <a:pathLst>
                <a:path w="591" h="878" extrusionOk="0">
                  <a:moveTo>
                    <a:pt x="536" y="715"/>
                  </a:moveTo>
                  <a:lnTo>
                    <a:pt x="536" y="715"/>
                  </a:lnTo>
                  <a:cubicBezTo>
                    <a:pt x="503" y="784"/>
                    <a:pt x="450" y="848"/>
                    <a:pt x="377" y="871"/>
                  </a:cubicBezTo>
                  <a:cubicBezTo>
                    <a:pt x="318" y="888"/>
                    <a:pt x="252" y="875"/>
                    <a:pt x="199" y="842"/>
                  </a:cubicBezTo>
                  <a:cubicBezTo>
                    <a:pt x="145" y="810"/>
                    <a:pt x="105" y="761"/>
                    <a:pt x="73" y="707"/>
                  </a:cubicBezTo>
                  <a:cubicBezTo>
                    <a:pt x="-26" y="535"/>
                    <a:pt x="-24" y="310"/>
                    <a:pt x="79" y="139"/>
                  </a:cubicBezTo>
                  <a:cubicBezTo>
                    <a:pt x="124" y="64"/>
                    <a:pt x="201" y="-5"/>
                    <a:pt x="290" y="1"/>
                  </a:cubicBezTo>
                  <a:cubicBezTo>
                    <a:pt x="345" y="6"/>
                    <a:pt x="401" y="53"/>
                    <a:pt x="429" y="82"/>
                  </a:cubicBezTo>
                  <a:cubicBezTo>
                    <a:pt x="636" y="293"/>
                    <a:pt x="612" y="557"/>
                    <a:pt x="536" y="7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17"/>
            <p:cNvSpPr/>
            <p:nvPr/>
          </p:nvSpPr>
          <p:spPr>
            <a:xfrm>
              <a:off x="340153" y="-80710"/>
              <a:ext cx="265695" cy="346176"/>
            </a:xfrm>
            <a:custGeom>
              <a:avLst/>
              <a:gdLst/>
              <a:ahLst/>
              <a:cxnLst/>
              <a:rect l="l" t="t" r="r" b="b"/>
              <a:pathLst>
                <a:path w="548" h="714" extrusionOk="0">
                  <a:moveTo>
                    <a:pt x="548" y="338"/>
                  </a:moveTo>
                  <a:lnTo>
                    <a:pt x="548" y="338"/>
                  </a:lnTo>
                  <a:cubicBezTo>
                    <a:pt x="552" y="428"/>
                    <a:pt x="519" y="518"/>
                    <a:pt x="469" y="594"/>
                  </a:cubicBezTo>
                  <a:cubicBezTo>
                    <a:pt x="433" y="649"/>
                    <a:pt x="383" y="701"/>
                    <a:pt x="318" y="712"/>
                  </a:cubicBezTo>
                  <a:cubicBezTo>
                    <a:pt x="234" y="728"/>
                    <a:pt x="152" y="670"/>
                    <a:pt x="99" y="601"/>
                  </a:cubicBezTo>
                  <a:cubicBezTo>
                    <a:pt x="19" y="493"/>
                    <a:pt x="-15" y="351"/>
                    <a:pt x="8" y="218"/>
                  </a:cubicBezTo>
                  <a:cubicBezTo>
                    <a:pt x="16" y="171"/>
                    <a:pt x="31" y="124"/>
                    <a:pt x="60" y="86"/>
                  </a:cubicBezTo>
                  <a:cubicBezTo>
                    <a:pt x="111" y="19"/>
                    <a:pt x="230" y="-13"/>
                    <a:pt x="287" y="6"/>
                  </a:cubicBezTo>
                  <a:cubicBezTo>
                    <a:pt x="532" y="84"/>
                    <a:pt x="545" y="246"/>
                    <a:pt x="548" y="33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17"/>
            <p:cNvSpPr/>
            <p:nvPr/>
          </p:nvSpPr>
          <p:spPr>
            <a:xfrm>
              <a:off x="-107605" y="695514"/>
              <a:ext cx="359755" cy="544960"/>
            </a:xfrm>
            <a:custGeom>
              <a:avLst/>
              <a:gdLst/>
              <a:ahLst/>
              <a:cxnLst/>
              <a:rect l="l" t="t" r="r" b="b"/>
              <a:pathLst>
                <a:path w="742" h="1124" extrusionOk="0">
                  <a:moveTo>
                    <a:pt x="324" y="2"/>
                  </a:moveTo>
                  <a:lnTo>
                    <a:pt x="324" y="2"/>
                  </a:lnTo>
                  <a:cubicBezTo>
                    <a:pt x="726" y="55"/>
                    <a:pt x="893" y="588"/>
                    <a:pt x="578" y="911"/>
                  </a:cubicBezTo>
                  <a:cubicBezTo>
                    <a:pt x="485" y="1039"/>
                    <a:pt x="328" y="1182"/>
                    <a:pt x="191" y="1101"/>
                  </a:cubicBezTo>
                  <a:cubicBezTo>
                    <a:pt x="-105" y="825"/>
                    <a:pt x="-52" y="-46"/>
                    <a:pt x="324" y="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17"/>
            <p:cNvSpPr/>
            <p:nvPr/>
          </p:nvSpPr>
          <p:spPr>
            <a:xfrm>
              <a:off x="263332" y="419174"/>
              <a:ext cx="195393" cy="276359"/>
            </a:xfrm>
            <a:custGeom>
              <a:avLst/>
              <a:gdLst/>
              <a:ahLst/>
              <a:cxnLst/>
              <a:rect l="l" t="t" r="r" b="b"/>
              <a:pathLst>
                <a:path w="403" h="570" extrusionOk="0">
                  <a:moveTo>
                    <a:pt x="395" y="249"/>
                  </a:moveTo>
                  <a:lnTo>
                    <a:pt x="395" y="249"/>
                  </a:lnTo>
                  <a:cubicBezTo>
                    <a:pt x="415" y="340"/>
                    <a:pt x="401" y="444"/>
                    <a:pt x="336" y="512"/>
                  </a:cubicBezTo>
                  <a:cubicBezTo>
                    <a:pt x="272" y="580"/>
                    <a:pt x="151" y="594"/>
                    <a:pt x="86" y="527"/>
                  </a:cubicBezTo>
                  <a:cubicBezTo>
                    <a:pt x="75" y="515"/>
                    <a:pt x="65" y="501"/>
                    <a:pt x="57" y="487"/>
                  </a:cubicBezTo>
                  <a:cubicBezTo>
                    <a:pt x="2" y="393"/>
                    <a:pt x="-15" y="277"/>
                    <a:pt x="14" y="171"/>
                  </a:cubicBezTo>
                  <a:cubicBezTo>
                    <a:pt x="28" y="117"/>
                    <a:pt x="55" y="64"/>
                    <a:pt x="101" y="30"/>
                  </a:cubicBezTo>
                  <a:cubicBezTo>
                    <a:pt x="145" y="-4"/>
                    <a:pt x="225" y="-7"/>
                    <a:pt x="259" y="13"/>
                  </a:cubicBezTo>
                  <a:cubicBezTo>
                    <a:pt x="319" y="46"/>
                    <a:pt x="376" y="158"/>
                    <a:pt x="395" y="24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94" name="Google Shape;694;p17"/>
          <p:cNvGrpSpPr/>
          <p:nvPr/>
        </p:nvGrpSpPr>
        <p:grpSpPr>
          <a:xfrm>
            <a:off x="108097" y="-154146"/>
            <a:ext cx="10342016" cy="4873681"/>
            <a:chOff x="108097" y="-154146"/>
            <a:chExt cx="10342016" cy="4873681"/>
          </a:xfrm>
        </p:grpSpPr>
        <p:grpSp>
          <p:nvGrpSpPr>
            <p:cNvPr id="695" name="Google Shape;695;p17"/>
            <p:cNvGrpSpPr/>
            <p:nvPr/>
          </p:nvGrpSpPr>
          <p:grpSpPr>
            <a:xfrm rot="658572">
              <a:off x="8058953" y="2492106"/>
              <a:ext cx="2217720" cy="2034913"/>
              <a:chOff x="4601401" y="-151163"/>
              <a:chExt cx="2217735" cy="2034926"/>
            </a:xfrm>
          </p:grpSpPr>
          <p:grpSp>
            <p:nvGrpSpPr>
              <p:cNvPr id="696" name="Google Shape;696;p17"/>
              <p:cNvGrpSpPr/>
              <p:nvPr/>
            </p:nvGrpSpPr>
            <p:grpSpPr>
              <a:xfrm>
                <a:off x="4601401" y="-151163"/>
                <a:ext cx="2217735" cy="2034926"/>
                <a:chOff x="4661901" y="-151163"/>
                <a:chExt cx="2217735" cy="2034926"/>
              </a:xfrm>
            </p:grpSpPr>
            <p:grpSp>
              <p:nvGrpSpPr>
                <p:cNvPr id="697" name="Google Shape;697;p17"/>
                <p:cNvGrpSpPr/>
                <p:nvPr/>
              </p:nvGrpSpPr>
              <p:grpSpPr>
                <a:xfrm rot="-3649904">
                  <a:off x="5107812" y="-33568"/>
                  <a:ext cx="1325913" cy="1799737"/>
                  <a:chOff x="8039196" y="2649583"/>
                  <a:chExt cx="1253820" cy="1701880"/>
                </a:xfrm>
              </p:grpSpPr>
              <p:sp>
                <p:nvSpPr>
                  <p:cNvPr id="698" name="Google Shape;698;p17"/>
                  <p:cNvSpPr/>
                  <p:nvPr/>
                </p:nvSpPr>
                <p:spPr>
                  <a:xfrm rot="1619018">
                    <a:off x="8608349" y="3418403"/>
                    <a:ext cx="291528" cy="4616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72" h="3123" extrusionOk="0">
                        <a:moveTo>
                          <a:pt x="229" y="3123"/>
                        </a:moveTo>
                        <a:lnTo>
                          <a:pt x="229" y="3123"/>
                        </a:lnTo>
                        <a:cubicBezTo>
                          <a:pt x="-923" y="763"/>
                          <a:pt x="2698" y="-1048"/>
                          <a:pt x="1839" y="693"/>
                        </a:cubicBezTo>
                        <a:cubicBezTo>
                          <a:pt x="1682" y="1010"/>
                          <a:pt x="1413" y="1238"/>
                          <a:pt x="1158" y="1476"/>
                        </a:cubicBezTo>
                        <a:cubicBezTo>
                          <a:pt x="694" y="1906"/>
                          <a:pt x="529" y="2563"/>
                          <a:pt x="229" y="3123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0000" tIns="45000" rIns="90000" bIns="4500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99" name="Google Shape;699;p17"/>
                  <p:cNvSpPr/>
                  <p:nvPr/>
                </p:nvSpPr>
                <p:spPr>
                  <a:xfrm rot="1619018">
                    <a:off x="8455571" y="3018087"/>
                    <a:ext cx="213620" cy="5007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3387" extrusionOk="0">
                        <a:moveTo>
                          <a:pt x="1215" y="3387"/>
                        </a:moveTo>
                        <a:lnTo>
                          <a:pt x="1215" y="3387"/>
                        </a:lnTo>
                        <a:cubicBezTo>
                          <a:pt x="1469" y="2297"/>
                          <a:pt x="1783" y="181"/>
                          <a:pt x="509" y="5"/>
                        </a:cubicBezTo>
                        <a:cubicBezTo>
                          <a:pt x="-196" y="-92"/>
                          <a:pt x="-123" y="1201"/>
                          <a:pt x="447" y="1674"/>
                        </a:cubicBezTo>
                        <a:cubicBezTo>
                          <a:pt x="980" y="2118"/>
                          <a:pt x="1092" y="2611"/>
                          <a:pt x="1215" y="3387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0000" tIns="45000" rIns="90000" bIns="4500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00" name="Google Shape;700;p17"/>
                  <p:cNvSpPr/>
                  <p:nvPr/>
                </p:nvSpPr>
                <p:spPr>
                  <a:xfrm rot="1619018">
                    <a:off x="8871457" y="3028352"/>
                    <a:ext cx="238752" cy="3917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15" h="2650" extrusionOk="0">
                        <a:moveTo>
                          <a:pt x="4" y="2650"/>
                        </a:moveTo>
                        <a:lnTo>
                          <a:pt x="4" y="2650"/>
                        </a:lnTo>
                        <a:cubicBezTo>
                          <a:pt x="-111" y="420"/>
                          <a:pt x="2159" y="-814"/>
                          <a:pt x="1493" y="607"/>
                        </a:cubicBezTo>
                        <a:cubicBezTo>
                          <a:pt x="1127" y="1391"/>
                          <a:pt x="269" y="1901"/>
                          <a:pt x="4" y="265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0000" tIns="45000" rIns="90000" bIns="4500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01" name="Google Shape;701;p17"/>
                  <p:cNvSpPr/>
                  <p:nvPr/>
                </p:nvSpPr>
                <p:spPr>
                  <a:xfrm rot="1619018">
                    <a:off x="8824177" y="2772010"/>
                    <a:ext cx="102449" cy="3321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3" h="2247" extrusionOk="0">
                        <a:moveTo>
                          <a:pt x="339" y="2247"/>
                        </a:moveTo>
                        <a:lnTo>
                          <a:pt x="339" y="2247"/>
                        </a:lnTo>
                        <a:cubicBezTo>
                          <a:pt x="39" y="1810"/>
                          <a:pt x="-293" y="-141"/>
                          <a:pt x="455" y="8"/>
                        </a:cubicBezTo>
                        <a:cubicBezTo>
                          <a:pt x="995" y="116"/>
                          <a:pt x="467" y="1745"/>
                          <a:pt x="339" y="2247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0000" tIns="45000" rIns="90000" bIns="4500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02" name="Google Shape;702;p17"/>
                  <p:cNvSpPr/>
                  <p:nvPr/>
                </p:nvSpPr>
                <p:spPr>
                  <a:xfrm rot="1619018">
                    <a:off x="8237600" y="3469956"/>
                    <a:ext cx="200610" cy="3073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57" h="2079" extrusionOk="0">
                        <a:moveTo>
                          <a:pt x="1355" y="2079"/>
                        </a:moveTo>
                        <a:lnTo>
                          <a:pt x="1355" y="2079"/>
                        </a:lnTo>
                        <a:cubicBezTo>
                          <a:pt x="695" y="1703"/>
                          <a:pt x="-417" y="827"/>
                          <a:pt x="161" y="142"/>
                        </a:cubicBezTo>
                        <a:cubicBezTo>
                          <a:pt x="754" y="-559"/>
                          <a:pt x="1397" y="1535"/>
                          <a:pt x="1355" y="2079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0000" tIns="45000" rIns="90000" bIns="4500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03" name="Google Shape;703;p17"/>
                  <p:cNvSpPr/>
                  <p:nvPr/>
                </p:nvSpPr>
                <p:spPr>
                  <a:xfrm rot="1619018">
                    <a:off x="9058887" y="3253404"/>
                    <a:ext cx="201497" cy="1921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63" h="1300" extrusionOk="0">
                        <a:moveTo>
                          <a:pt x="0" y="1300"/>
                        </a:moveTo>
                        <a:lnTo>
                          <a:pt x="0" y="1300"/>
                        </a:lnTo>
                        <a:cubicBezTo>
                          <a:pt x="186" y="771"/>
                          <a:pt x="801" y="-369"/>
                          <a:pt x="1296" y="119"/>
                        </a:cubicBezTo>
                        <a:cubicBezTo>
                          <a:pt x="1649" y="468"/>
                          <a:pt x="513" y="1120"/>
                          <a:pt x="0" y="130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0000" tIns="45000" rIns="90000" bIns="4500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04" name="Google Shape;704;p17"/>
                  <p:cNvSpPr/>
                  <p:nvPr/>
                </p:nvSpPr>
                <p:spPr>
                  <a:xfrm rot="1619018">
                    <a:off x="8241935" y="3070102"/>
                    <a:ext cx="208593" cy="2017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11" h="1365" extrusionOk="0">
                        <a:moveTo>
                          <a:pt x="1411" y="1365"/>
                        </a:moveTo>
                        <a:lnTo>
                          <a:pt x="1411" y="1365"/>
                        </a:lnTo>
                        <a:cubicBezTo>
                          <a:pt x="946" y="1265"/>
                          <a:pt x="-669" y="70"/>
                          <a:pt x="309" y="2"/>
                        </a:cubicBezTo>
                        <a:cubicBezTo>
                          <a:pt x="893" y="-38"/>
                          <a:pt x="1188" y="789"/>
                          <a:pt x="1411" y="1365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0000" tIns="45000" rIns="90000" bIns="4500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05" name="Google Shape;705;p17"/>
                  <p:cNvSpPr/>
                  <p:nvPr/>
                </p:nvSpPr>
                <p:spPr>
                  <a:xfrm rot="1619018">
                    <a:off x="8556886" y="2669576"/>
                    <a:ext cx="144877" cy="2365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0" h="1600" extrusionOk="0">
                        <a:moveTo>
                          <a:pt x="980" y="1600"/>
                        </a:moveTo>
                        <a:lnTo>
                          <a:pt x="980" y="1600"/>
                        </a:lnTo>
                        <a:cubicBezTo>
                          <a:pt x="-138" y="1218"/>
                          <a:pt x="-290" y="-550"/>
                          <a:pt x="474" y="171"/>
                        </a:cubicBezTo>
                        <a:cubicBezTo>
                          <a:pt x="825" y="503"/>
                          <a:pt x="929" y="1188"/>
                          <a:pt x="980" y="160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0000" tIns="45000" rIns="90000" bIns="4500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06" name="Google Shape;706;p17"/>
                  <p:cNvSpPr/>
                  <p:nvPr/>
                </p:nvSpPr>
                <p:spPr>
                  <a:xfrm rot="1619018">
                    <a:off x="8731028" y="3722083"/>
                    <a:ext cx="235647" cy="1813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94" h="1227" extrusionOk="0">
                        <a:moveTo>
                          <a:pt x="0" y="1227"/>
                        </a:moveTo>
                        <a:lnTo>
                          <a:pt x="0" y="1227"/>
                        </a:lnTo>
                        <a:cubicBezTo>
                          <a:pt x="95" y="613"/>
                          <a:pt x="1280" y="-434"/>
                          <a:pt x="1566" y="194"/>
                        </a:cubicBezTo>
                        <a:cubicBezTo>
                          <a:pt x="1795" y="697"/>
                          <a:pt x="588" y="1118"/>
                          <a:pt x="0" y="1227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0000" tIns="45000" rIns="90000" bIns="4500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07" name="Google Shape;707;p17"/>
                  <p:cNvSpPr/>
                  <p:nvPr/>
                </p:nvSpPr>
                <p:spPr>
                  <a:xfrm rot="1619018">
                    <a:off x="8644337" y="3975529"/>
                    <a:ext cx="285023" cy="783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28" h="530" extrusionOk="0">
                        <a:moveTo>
                          <a:pt x="0" y="121"/>
                        </a:moveTo>
                        <a:lnTo>
                          <a:pt x="0" y="121"/>
                        </a:lnTo>
                        <a:cubicBezTo>
                          <a:pt x="311" y="-62"/>
                          <a:pt x="2606" y="-94"/>
                          <a:pt x="1730" y="424"/>
                        </a:cubicBezTo>
                        <a:cubicBezTo>
                          <a:pt x="1220" y="723"/>
                          <a:pt x="595" y="315"/>
                          <a:pt x="0" y="12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0000" tIns="45000" rIns="90000" bIns="4500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08" name="Google Shape;708;p17"/>
                  <p:cNvSpPr/>
                  <p:nvPr/>
                </p:nvSpPr>
                <p:spPr>
                  <a:xfrm rot="1619018">
                    <a:off x="8304906" y="3102333"/>
                    <a:ext cx="257674" cy="12330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43" h="8341" extrusionOk="0">
                        <a:moveTo>
                          <a:pt x="1711" y="8341"/>
                        </a:moveTo>
                        <a:lnTo>
                          <a:pt x="1711" y="8341"/>
                        </a:lnTo>
                        <a:cubicBezTo>
                          <a:pt x="1696" y="8341"/>
                          <a:pt x="1683" y="8331"/>
                          <a:pt x="1679" y="8317"/>
                        </a:cubicBezTo>
                        <a:cubicBezTo>
                          <a:pt x="1245" y="6523"/>
                          <a:pt x="935" y="4683"/>
                          <a:pt x="761" y="2847"/>
                        </a:cubicBezTo>
                        <a:cubicBezTo>
                          <a:pt x="750" y="2733"/>
                          <a:pt x="750" y="2733"/>
                          <a:pt x="750" y="2733"/>
                        </a:cubicBezTo>
                        <a:cubicBezTo>
                          <a:pt x="661" y="1783"/>
                          <a:pt x="569" y="802"/>
                          <a:pt x="7" y="52"/>
                        </a:cubicBezTo>
                        <a:cubicBezTo>
                          <a:pt x="-4" y="38"/>
                          <a:pt x="-1" y="18"/>
                          <a:pt x="14" y="7"/>
                        </a:cubicBezTo>
                        <a:cubicBezTo>
                          <a:pt x="27" y="-4"/>
                          <a:pt x="47" y="-1"/>
                          <a:pt x="58" y="13"/>
                        </a:cubicBezTo>
                        <a:cubicBezTo>
                          <a:pt x="631" y="778"/>
                          <a:pt x="724" y="1769"/>
                          <a:pt x="814" y="2727"/>
                        </a:cubicBezTo>
                        <a:cubicBezTo>
                          <a:pt x="825" y="2840"/>
                          <a:pt x="825" y="2840"/>
                          <a:pt x="825" y="2840"/>
                        </a:cubicBezTo>
                        <a:cubicBezTo>
                          <a:pt x="999" y="4674"/>
                          <a:pt x="1308" y="6511"/>
                          <a:pt x="1742" y="8302"/>
                        </a:cubicBezTo>
                        <a:cubicBezTo>
                          <a:pt x="1746" y="8319"/>
                          <a:pt x="1735" y="8337"/>
                          <a:pt x="1718" y="8340"/>
                        </a:cubicBezTo>
                        <a:cubicBezTo>
                          <a:pt x="1715" y="8341"/>
                          <a:pt x="1713" y="8341"/>
                          <a:pt x="1711" y="834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0000" tIns="45000" rIns="90000" bIns="4500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09" name="Google Shape;709;p17"/>
                  <p:cNvSpPr/>
                  <p:nvPr/>
                </p:nvSpPr>
                <p:spPr>
                  <a:xfrm rot="1619018">
                    <a:off x="8474172" y="3438237"/>
                    <a:ext cx="219977" cy="9130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88" h="6176" extrusionOk="0">
                        <a:moveTo>
                          <a:pt x="48" y="6176"/>
                        </a:moveTo>
                        <a:lnTo>
                          <a:pt x="48" y="6176"/>
                        </a:lnTo>
                        <a:cubicBezTo>
                          <a:pt x="32" y="6176"/>
                          <a:pt x="17" y="6162"/>
                          <a:pt x="16" y="6145"/>
                        </a:cubicBezTo>
                        <a:cubicBezTo>
                          <a:pt x="-29" y="5063"/>
                          <a:pt x="22" y="3970"/>
                          <a:pt x="171" y="2898"/>
                        </a:cubicBezTo>
                        <a:cubicBezTo>
                          <a:pt x="303" y="1931"/>
                          <a:pt x="567" y="731"/>
                          <a:pt x="1436" y="8"/>
                        </a:cubicBezTo>
                        <a:cubicBezTo>
                          <a:pt x="1449" y="-4"/>
                          <a:pt x="1469" y="-2"/>
                          <a:pt x="1481" y="12"/>
                        </a:cubicBezTo>
                        <a:cubicBezTo>
                          <a:pt x="1492" y="26"/>
                          <a:pt x="1490" y="46"/>
                          <a:pt x="1477" y="57"/>
                        </a:cubicBezTo>
                        <a:cubicBezTo>
                          <a:pt x="625" y="766"/>
                          <a:pt x="366" y="1952"/>
                          <a:pt x="234" y="2907"/>
                        </a:cubicBezTo>
                        <a:cubicBezTo>
                          <a:pt x="87" y="3976"/>
                          <a:pt x="35" y="5064"/>
                          <a:pt x="81" y="6142"/>
                        </a:cubicBezTo>
                        <a:cubicBezTo>
                          <a:pt x="81" y="6160"/>
                          <a:pt x="68" y="6175"/>
                          <a:pt x="50" y="6176"/>
                        </a:cubicBezTo>
                        <a:cubicBezTo>
                          <a:pt x="49" y="6176"/>
                          <a:pt x="49" y="6176"/>
                          <a:pt x="48" y="6176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0000" tIns="45000" rIns="90000" bIns="4500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10" name="Google Shape;710;p17"/>
                  <p:cNvSpPr/>
                  <p:nvPr/>
                </p:nvSpPr>
                <p:spPr>
                  <a:xfrm rot="1619018">
                    <a:off x="8481916" y="3690977"/>
                    <a:ext cx="345931" cy="4307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40" h="2914" extrusionOk="0">
                        <a:moveTo>
                          <a:pt x="32" y="2914"/>
                        </a:moveTo>
                        <a:lnTo>
                          <a:pt x="32" y="2914"/>
                        </a:lnTo>
                        <a:cubicBezTo>
                          <a:pt x="28" y="2914"/>
                          <a:pt x="24" y="2913"/>
                          <a:pt x="21" y="2912"/>
                        </a:cubicBezTo>
                        <a:cubicBezTo>
                          <a:pt x="4" y="2906"/>
                          <a:pt x="-4" y="2887"/>
                          <a:pt x="2" y="2870"/>
                        </a:cubicBezTo>
                        <a:cubicBezTo>
                          <a:pt x="441" y="1708"/>
                          <a:pt x="1254" y="690"/>
                          <a:pt x="2290" y="5"/>
                        </a:cubicBezTo>
                        <a:cubicBezTo>
                          <a:pt x="2305" y="-5"/>
                          <a:pt x="2325" y="-2"/>
                          <a:pt x="2335" y="14"/>
                        </a:cubicBezTo>
                        <a:cubicBezTo>
                          <a:pt x="2344" y="28"/>
                          <a:pt x="2340" y="48"/>
                          <a:pt x="2325" y="58"/>
                        </a:cubicBezTo>
                        <a:cubicBezTo>
                          <a:pt x="1300" y="736"/>
                          <a:pt x="496" y="1743"/>
                          <a:pt x="62" y="2893"/>
                        </a:cubicBezTo>
                        <a:cubicBezTo>
                          <a:pt x="57" y="2906"/>
                          <a:pt x="45" y="2914"/>
                          <a:pt x="32" y="2914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0000" tIns="45000" rIns="90000" bIns="4500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11" name="Google Shape;711;p17"/>
                  <p:cNvSpPr/>
                  <p:nvPr/>
                </p:nvSpPr>
                <p:spPr>
                  <a:xfrm rot="1619018">
                    <a:off x="8208355" y="3194859"/>
                    <a:ext cx="363080" cy="497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56" h="3368" extrusionOk="0">
                        <a:moveTo>
                          <a:pt x="2424" y="3368"/>
                        </a:moveTo>
                        <a:lnTo>
                          <a:pt x="2424" y="3368"/>
                        </a:lnTo>
                        <a:cubicBezTo>
                          <a:pt x="2410" y="3368"/>
                          <a:pt x="2398" y="3359"/>
                          <a:pt x="2394" y="3346"/>
                        </a:cubicBezTo>
                        <a:cubicBezTo>
                          <a:pt x="1974" y="2037"/>
                          <a:pt x="1036" y="1093"/>
                          <a:pt x="45" y="92"/>
                        </a:cubicBezTo>
                        <a:cubicBezTo>
                          <a:pt x="9" y="56"/>
                          <a:pt x="9" y="56"/>
                          <a:pt x="9" y="56"/>
                        </a:cubicBezTo>
                        <a:cubicBezTo>
                          <a:pt x="-4" y="43"/>
                          <a:pt x="-3" y="23"/>
                          <a:pt x="9" y="11"/>
                        </a:cubicBezTo>
                        <a:cubicBezTo>
                          <a:pt x="22" y="-3"/>
                          <a:pt x="42" y="-2"/>
                          <a:pt x="55" y="11"/>
                        </a:cubicBezTo>
                        <a:cubicBezTo>
                          <a:pt x="91" y="47"/>
                          <a:pt x="91" y="47"/>
                          <a:pt x="91" y="47"/>
                        </a:cubicBezTo>
                        <a:cubicBezTo>
                          <a:pt x="1044" y="1009"/>
                          <a:pt x="2030" y="2002"/>
                          <a:pt x="2455" y="3326"/>
                        </a:cubicBezTo>
                        <a:cubicBezTo>
                          <a:pt x="2460" y="3343"/>
                          <a:pt x="2451" y="3361"/>
                          <a:pt x="2434" y="3366"/>
                        </a:cubicBezTo>
                        <a:cubicBezTo>
                          <a:pt x="2431" y="3367"/>
                          <a:pt x="2427" y="3368"/>
                          <a:pt x="2424" y="3368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0000" tIns="45000" rIns="90000" bIns="4500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12" name="Google Shape;712;p17"/>
                  <p:cNvSpPr/>
                  <p:nvPr/>
                </p:nvSpPr>
                <p:spPr>
                  <a:xfrm rot="1619018">
                    <a:off x="8652681" y="2859593"/>
                    <a:ext cx="89587" cy="8673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6" h="5867" extrusionOk="0">
                        <a:moveTo>
                          <a:pt x="32" y="5867"/>
                        </a:moveTo>
                        <a:lnTo>
                          <a:pt x="32" y="5867"/>
                        </a:lnTo>
                        <a:cubicBezTo>
                          <a:pt x="25" y="5867"/>
                          <a:pt x="19" y="5866"/>
                          <a:pt x="13" y="5861"/>
                        </a:cubicBezTo>
                        <a:cubicBezTo>
                          <a:pt x="-1" y="5851"/>
                          <a:pt x="-5" y="5831"/>
                          <a:pt x="6" y="5817"/>
                        </a:cubicBezTo>
                        <a:cubicBezTo>
                          <a:pt x="636" y="4931"/>
                          <a:pt x="578" y="3617"/>
                          <a:pt x="486" y="2912"/>
                        </a:cubicBezTo>
                        <a:cubicBezTo>
                          <a:pt x="453" y="2659"/>
                          <a:pt x="411" y="2402"/>
                          <a:pt x="371" y="2153"/>
                        </a:cubicBezTo>
                        <a:cubicBezTo>
                          <a:pt x="256" y="1458"/>
                          <a:pt x="139" y="740"/>
                          <a:pt x="211" y="29"/>
                        </a:cubicBezTo>
                        <a:cubicBezTo>
                          <a:pt x="212" y="11"/>
                          <a:pt x="228" y="-2"/>
                          <a:pt x="245" y="0"/>
                        </a:cubicBezTo>
                        <a:cubicBezTo>
                          <a:pt x="263" y="2"/>
                          <a:pt x="276" y="18"/>
                          <a:pt x="275" y="36"/>
                        </a:cubicBezTo>
                        <a:cubicBezTo>
                          <a:pt x="203" y="738"/>
                          <a:pt x="321" y="1452"/>
                          <a:pt x="433" y="2143"/>
                        </a:cubicBezTo>
                        <a:cubicBezTo>
                          <a:pt x="475" y="2392"/>
                          <a:pt x="517" y="2650"/>
                          <a:pt x="550" y="2904"/>
                        </a:cubicBezTo>
                        <a:cubicBezTo>
                          <a:pt x="642" y="3618"/>
                          <a:pt x="701" y="4950"/>
                          <a:pt x="58" y="5854"/>
                        </a:cubicBezTo>
                        <a:cubicBezTo>
                          <a:pt x="52" y="5863"/>
                          <a:pt x="42" y="5867"/>
                          <a:pt x="32" y="586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0000" tIns="45000" rIns="90000" bIns="4500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13" name="Google Shape;713;p17"/>
                  <p:cNvSpPr/>
                  <p:nvPr/>
                </p:nvSpPr>
                <p:spPr>
                  <a:xfrm rot="1619018">
                    <a:off x="8494191" y="3925704"/>
                    <a:ext cx="362045" cy="1144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49" h="774" extrusionOk="0">
                        <a:moveTo>
                          <a:pt x="32" y="774"/>
                        </a:moveTo>
                        <a:lnTo>
                          <a:pt x="32" y="774"/>
                        </a:lnTo>
                        <a:cubicBezTo>
                          <a:pt x="27" y="774"/>
                          <a:pt x="20" y="773"/>
                          <a:pt x="15" y="769"/>
                        </a:cubicBezTo>
                        <a:cubicBezTo>
                          <a:pt x="0" y="759"/>
                          <a:pt x="-4" y="740"/>
                          <a:pt x="5" y="725"/>
                        </a:cubicBezTo>
                        <a:cubicBezTo>
                          <a:pt x="240" y="359"/>
                          <a:pt x="757" y="44"/>
                          <a:pt x="1183" y="7"/>
                        </a:cubicBezTo>
                        <a:cubicBezTo>
                          <a:pt x="1543" y="-24"/>
                          <a:pt x="1939" y="44"/>
                          <a:pt x="2428" y="222"/>
                        </a:cubicBezTo>
                        <a:cubicBezTo>
                          <a:pt x="2444" y="228"/>
                          <a:pt x="2453" y="247"/>
                          <a:pt x="2447" y="264"/>
                        </a:cubicBezTo>
                        <a:cubicBezTo>
                          <a:pt x="2441" y="280"/>
                          <a:pt x="2422" y="289"/>
                          <a:pt x="2405" y="283"/>
                        </a:cubicBezTo>
                        <a:cubicBezTo>
                          <a:pt x="1926" y="108"/>
                          <a:pt x="1540" y="41"/>
                          <a:pt x="1188" y="71"/>
                        </a:cubicBezTo>
                        <a:cubicBezTo>
                          <a:pt x="780" y="106"/>
                          <a:pt x="284" y="409"/>
                          <a:pt x="60" y="759"/>
                        </a:cubicBezTo>
                        <a:cubicBezTo>
                          <a:pt x="53" y="769"/>
                          <a:pt x="43" y="774"/>
                          <a:pt x="32" y="774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0000" tIns="45000" rIns="90000" bIns="4500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14" name="Google Shape;714;p17"/>
                  <p:cNvSpPr/>
                  <p:nvPr/>
                </p:nvSpPr>
                <p:spPr>
                  <a:xfrm rot="1619018">
                    <a:off x="8715082" y="3099152"/>
                    <a:ext cx="204750" cy="4919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85" h="3328" extrusionOk="0">
                        <a:moveTo>
                          <a:pt x="32" y="3328"/>
                        </a:moveTo>
                        <a:lnTo>
                          <a:pt x="32" y="3328"/>
                        </a:lnTo>
                        <a:cubicBezTo>
                          <a:pt x="26" y="3328"/>
                          <a:pt x="21" y="3327"/>
                          <a:pt x="16" y="3324"/>
                        </a:cubicBezTo>
                        <a:cubicBezTo>
                          <a:pt x="0" y="3315"/>
                          <a:pt x="-4" y="3295"/>
                          <a:pt x="5" y="3279"/>
                        </a:cubicBezTo>
                        <a:cubicBezTo>
                          <a:pt x="105" y="3112"/>
                          <a:pt x="281" y="2737"/>
                          <a:pt x="348" y="2549"/>
                        </a:cubicBezTo>
                        <a:cubicBezTo>
                          <a:pt x="409" y="2380"/>
                          <a:pt x="439" y="2198"/>
                          <a:pt x="468" y="2023"/>
                        </a:cubicBezTo>
                        <a:cubicBezTo>
                          <a:pt x="479" y="1958"/>
                          <a:pt x="489" y="1891"/>
                          <a:pt x="502" y="1825"/>
                        </a:cubicBezTo>
                        <a:cubicBezTo>
                          <a:pt x="627" y="1166"/>
                          <a:pt x="913" y="540"/>
                          <a:pt x="1328" y="12"/>
                        </a:cubicBezTo>
                        <a:cubicBezTo>
                          <a:pt x="1339" y="-2"/>
                          <a:pt x="1359" y="-4"/>
                          <a:pt x="1373" y="7"/>
                        </a:cubicBezTo>
                        <a:cubicBezTo>
                          <a:pt x="1387" y="18"/>
                          <a:pt x="1390" y="38"/>
                          <a:pt x="1378" y="52"/>
                        </a:cubicBezTo>
                        <a:cubicBezTo>
                          <a:pt x="970" y="571"/>
                          <a:pt x="688" y="1188"/>
                          <a:pt x="565" y="1837"/>
                        </a:cubicBezTo>
                        <a:cubicBezTo>
                          <a:pt x="553" y="1902"/>
                          <a:pt x="542" y="1969"/>
                          <a:pt x="531" y="2033"/>
                        </a:cubicBezTo>
                        <a:cubicBezTo>
                          <a:pt x="502" y="2212"/>
                          <a:pt x="471" y="2397"/>
                          <a:pt x="409" y="2571"/>
                        </a:cubicBezTo>
                        <a:cubicBezTo>
                          <a:pt x="341" y="2761"/>
                          <a:pt x="162" y="3142"/>
                          <a:pt x="59" y="3312"/>
                        </a:cubicBezTo>
                        <a:cubicBezTo>
                          <a:pt x="54" y="3323"/>
                          <a:pt x="43" y="3328"/>
                          <a:pt x="32" y="3328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0000" tIns="45000" rIns="90000" bIns="4500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15" name="Google Shape;715;p17"/>
                  <p:cNvSpPr/>
                  <p:nvPr/>
                </p:nvSpPr>
                <p:spPr>
                  <a:xfrm rot="1619018">
                    <a:off x="8231834" y="3626039"/>
                    <a:ext cx="212585" cy="37845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38" h="2560" extrusionOk="0">
                        <a:moveTo>
                          <a:pt x="1406" y="2560"/>
                        </a:moveTo>
                        <a:lnTo>
                          <a:pt x="1406" y="2560"/>
                        </a:lnTo>
                        <a:cubicBezTo>
                          <a:pt x="1393" y="2560"/>
                          <a:pt x="1380" y="2551"/>
                          <a:pt x="1376" y="2537"/>
                        </a:cubicBezTo>
                        <a:cubicBezTo>
                          <a:pt x="1101" y="1700"/>
                          <a:pt x="667" y="910"/>
                          <a:pt x="6" y="51"/>
                        </a:cubicBezTo>
                        <a:cubicBezTo>
                          <a:pt x="-4" y="37"/>
                          <a:pt x="-1" y="16"/>
                          <a:pt x="13" y="6"/>
                        </a:cubicBezTo>
                        <a:cubicBezTo>
                          <a:pt x="26" y="-5"/>
                          <a:pt x="46" y="-2"/>
                          <a:pt x="58" y="12"/>
                        </a:cubicBezTo>
                        <a:cubicBezTo>
                          <a:pt x="722" y="877"/>
                          <a:pt x="1160" y="1673"/>
                          <a:pt x="1437" y="2517"/>
                        </a:cubicBezTo>
                        <a:cubicBezTo>
                          <a:pt x="1442" y="2534"/>
                          <a:pt x="1433" y="2553"/>
                          <a:pt x="1417" y="2558"/>
                        </a:cubicBezTo>
                        <a:cubicBezTo>
                          <a:pt x="1413" y="2559"/>
                          <a:pt x="1410" y="2560"/>
                          <a:pt x="1406" y="256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0000" tIns="45000" rIns="90000" bIns="4500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716" name="Google Shape;716;p17"/>
                <p:cNvSpPr/>
                <p:nvPr/>
              </p:nvSpPr>
              <p:spPr>
                <a:xfrm>
                  <a:off x="5074125" y="801250"/>
                  <a:ext cx="61800" cy="618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Karma"/>
                    <a:ea typeface="Karma"/>
                    <a:cs typeface="Karma"/>
                    <a:sym typeface="Karma"/>
                  </a:endParaRPr>
                </a:p>
              </p:txBody>
            </p:sp>
            <p:sp>
              <p:nvSpPr>
                <p:cNvPr id="717" name="Google Shape;717;p17"/>
                <p:cNvSpPr/>
                <p:nvPr/>
              </p:nvSpPr>
              <p:spPr>
                <a:xfrm>
                  <a:off x="5513258" y="1495102"/>
                  <a:ext cx="61800" cy="61800"/>
                </a:xfrm>
                <a:prstGeom prst="ellipse">
                  <a:avLst/>
                </a:prstGeom>
                <a:noFill/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Karma"/>
                    <a:ea typeface="Karma"/>
                    <a:cs typeface="Karma"/>
                    <a:sym typeface="Karma"/>
                  </a:endParaRPr>
                </a:p>
              </p:txBody>
            </p:sp>
          </p:grpSp>
          <p:grpSp>
            <p:nvGrpSpPr>
              <p:cNvPr id="718" name="Google Shape;718;p17"/>
              <p:cNvGrpSpPr/>
              <p:nvPr/>
            </p:nvGrpSpPr>
            <p:grpSpPr>
              <a:xfrm>
                <a:off x="5114098" y="-43497"/>
                <a:ext cx="307719" cy="95033"/>
                <a:chOff x="5114098" y="-43497"/>
                <a:chExt cx="307719" cy="95033"/>
              </a:xfrm>
            </p:grpSpPr>
            <p:sp>
              <p:nvSpPr>
                <p:cNvPr id="719" name="Google Shape;719;p17"/>
                <p:cNvSpPr/>
                <p:nvPr/>
              </p:nvSpPr>
              <p:spPr>
                <a:xfrm>
                  <a:off x="5114098" y="-10264"/>
                  <a:ext cx="61800" cy="618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Karma"/>
                    <a:ea typeface="Karma"/>
                    <a:cs typeface="Karma"/>
                    <a:sym typeface="Karma"/>
                  </a:endParaRPr>
                </a:p>
              </p:txBody>
            </p:sp>
            <p:sp>
              <p:nvSpPr>
                <p:cNvPr id="720" name="Google Shape;720;p17"/>
                <p:cNvSpPr/>
                <p:nvPr/>
              </p:nvSpPr>
              <p:spPr>
                <a:xfrm>
                  <a:off x="5360016" y="-43497"/>
                  <a:ext cx="61800" cy="61800"/>
                </a:xfrm>
                <a:prstGeom prst="ellipse">
                  <a:avLst/>
                </a:prstGeom>
                <a:noFill/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Karma"/>
                    <a:ea typeface="Karma"/>
                    <a:cs typeface="Karma"/>
                    <a:sym typeface="Karma"/>
                  </a:endParaRPr>
                </a:p>
              </p:txBody>
            </p:sp>
          </p:grpSp>
        </p:grpSp>
        <p:grpSp>
          <p:nvGrpSpPr>
            <p:cNvPr id="721" name="Google Shape;721;p17"/>
            <p:cNvGrpSpPr/>
            <p:nvPr/>
          </p:nvGrpSpPr>
          <p:grpSpPr>
            <a:xfrm>
              <a:off x="108097" y="-154146"/>
              <a:ext cx="917407" cy="1157308"/>
              <a:chOff x="108097" y="-154146"/>
              <a:chExt cx="917407" cy="1157308"/>
            </a:xfrm>
          </p:grpSpPr>
          <p:grpSp>
            <p:nvGrpSpPr>
              <p:cNvPr id="722" name="Google Shape;722;p17"/>
              <p:cNvGrpSpPr/>
              <p:nvPr/>
            </p:nvGrpSpPr>
            <p:grpSpPr>
              <a:xfrm rot="8100000">
                <a:off x="561505" y="-131784"/>
                <a:ext cx="303429" cy="579846"/>
                <a:chOff x="3989840" y="1070375"/>
                <a:chExt cx="659160" cy="1259640"/>
              </a:xfrm>
            </p:grpSpPr>
            <p:sp>
              <p:nvSpPr>
                <p:cNvPr id="723" name="Google Shape;723;p17"/>
                <p:cNvSpPr/>
                <p:nvPr/>
              </p:nvSpPr>
              <p:spPr>
                <a:xfrm>
                  <a:off x="3989840" y="1070375"/>
                  <a:ext cx="659160" cy="8830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1" h="2453" extrusionOk="0">
                      <a:moveTo>
                        <a:pt x="648" y="37"/>
                      </a:moveTo>
                      <a:lnTo>
                        <a:pt x="648" y="37"/>
                      </a:lnTo>
                      <a:cubicBezTo>
                        <a:pt x="1613" y="-229"/>
                        <a:pt x="2018" y="995"/>
                        <a:pt x="1750" y="1819"/>
                      </a:cubicBezTo>
                      <a:cubicBezTo>
                        <a:pt x="1558" y="2413"/>
                        <a:pt x="749" y="2705"/>
                        <a:pt x="336" y="2180"/>
                      </a:cubicBezTo>
                      <a:cubicBezTo>
                        <a:pt x="-116" y="1607"/>
                        <a:pt x="-201" y="270"/>
                        <a:pt x="648" y="3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24" name="Google Shape;724;p17"/>
                <p:cNvSpPr/>
                <p:nvPr/>
              </p:nvSpPr>
              <p:spPr>
                <a:xfrm>
                  <a:off x="4211240" y="1265495"/>
                  <a:ext cx="377640" cy="1064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9" h="2957" extrusionOk="0">
                      <a:moveTo>
                        <a:pt x="1046" y="420"/>
                      </a:moveTo>
                      <a:lnTo>
                        <a:pt x="1046" y="420"/>
                      </a:lnTo>
                      <a:cubicBezTo>
                        <a:pt x="1038" y="406"/>
                        <a:pt x="1021" y="400"/>
                        <a:pt x="1007" y="407"/>
                      </a:cubicBezTo>
                      <a:cubicBezTo>
                        <a:pt x="761" y="538"/>
                        <a:pt x="516" y="678"/>
                        <a:pt x="278" y="822"/>
                      </a:cubicBezTo>
                      <a:cubicBezTo>
                        <a:pt x="275" y="797"/>
                        <a:pt x="271" y="772"/>
                        <a:pt x="268" y="746"/>
                      </a:cubicBezTo>
                      <a:cubicBezTo>
                        <a:pt x="264" y="713"/>
                        <a:pt x="260" y="679"/>
                        <a:pt x="255" y="645"/>
                      </a:cubicBezTo>
                      <a:cubicBezTo>
                        <a:pt x="461" y="438"/>
                        <a:pt x="679" y="239"/>
                        <a:pt x="903" y="52"/>
                      </a:cubicBezTo>
                      <a:cubicBezTo>
                        <a:pt x="905" y="51"/>
                        <a:pt x="907" y="49"/>
                        <a:pt x="908" y="47"/>
                      </a:cubicBezTo>
                      <a:cubicBezTo>
                        <a:pt x="915" y="37"/>
                        <a:pt x="915" y="22"/>
                        <a:pt x="907" y="11"/>
                      </a:cubicBezTo>
                      <a:cubicBezTo>
                        <a:pt x="897" y="-1"/>
                        <a:pt x="878" y="-3"/>
                        <a:pt x="866" y="8"/>
                      </a:cubicBezTo>
                      <a:cubicBezTo>
                        <a:pt x="652" y="186"/>
                        <a:pt x="444" y="376"/>
                        <a:pt x="246" y="572"/>
                      </a:cubicBezTo>
                      <a:cubicBezTo>
                        <a:pt x="234" y="470"/>
                        <a:pt x="221" y="360"/>
                        <a:pt x="208" y="241"/>
                      </a:cubicBezTo>
                      <a:cubicBezTo>
                        <a:pt x="206" y="225"/>
                        <a:pt x="192" y="214"/>
                        <a:pt x="176" y="216"/>
                      </a:cubicBezTo>
                      <a:cubicBezTo>
                        <a:pt x="160" y="217"/>
                        <a:pt x="149" y="231"/>
                        <a:pt x="151" y="247"/>
                      </a:cubicBezTo>
                      <a:cubicBezTo>
                        <a:pt x="166" y="387"/>
                        <a:pt x="181" y="515"/>
                        <a:pt x="195" y="632"/>
                      </a:cubicBezTo>
                      <a:cubicBezTo>
                        <a:pt x="195" y="637"/>
                        <a:pt x="195" y="642"/>
                        <a:pt x="197" y="646"/>
                      </a:cubicBezTo>
                      <a:cubicBezTo>
                        <a:pt x="202" y="683"/>
                        <a:pt x="206" y="719"/>
                        <a:pt x="210" y="753"/>
                      </a:cubicBezTo>
                      <a:cubicBezTo>
                        <a:pt x="314" y="1587"/>
                        <a:pt x="358" y="1933"/>
                        <a:pt x="2" y="2919"/>
                      </a:cubicBezTo>
                      <a:cubicBezTo>
                        <a:pt x="-4" y="2934"/>
                        <a:pt x="4" y="2950"/>
                        <a:pt x="19" y="2956"/>
                      </a:cubicBezTo>
                      <a:cubicBezTo>
                        <a:pt x="31" y="2960"/>
                        <a:pt x="45" y="2956"/>
                        <a:pt x="52" y="2946"/>
                      </a:cubicBezTo>
                      <a:cubicBezTo>
                        <a:pt x="53" y="2944"/>
                        <a:pt x="55" y="2941"/>
                        <a:pt x="56" y="2938"/>
                      </a:cubicBezTo>
                      <a:cubicBezTo>
                        <a:pt x="396" y="1996"/>
                        <a:pt x="376" y="1631"/>
                        <a:pt x="285" y="885"/>
                      </a:cubicBezTo>
                      <a:cubicBezTo>
                        <a:pt x="286" y="885"/>
                        <a:pt x="286" y="885"/>
                        <a:pt x="286" y="885"/>
                      </a:cubicBezTo>
                      <a:cubicBezTo>
                        <a:pt x="530" y="736"/>
                        <a:pt x="782" y="593"/>
                        <a:pt x="1034" y="459"/>
                      </a:cubicBezTo>
                      <a:cubicBezTo>
                        <a:pt x="1038" y="457"/>
                        <a:pt x="1041" y="454"/>
                        <a:pt x="1044" y="450"/>
                      </a:cubicBezTo>
                      <a:cubicBezTo>
                        <a:pt x="1050" y="442"/>
                        <a:pt x="1051" y="430"/>
                        <a:pt x="1046" y="42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25" name="Google Shape;725;p17"/>
                <p:cNvSpPr/>
                <p:nvPr/>
              </p:nvSpPr>
              <p:spPr>
                <a:xfrm>
                  <a:off x="4044560" y="1714775"/>
                  <a:ext cx="244080" cy="97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8" h="271" extrusionOk="0">
                      <a:moveTo>
                        <a:pt x="672" y="260"/>
                      </a:moveTo>
                      <a:lnTo>
                        <a:pt x="672" y="260"/>
                      </a:lnTo>
                      <a:cubicBezTo>
                        <a:pt x="675" y="257"/>
                        <a:pt x="676" y="253"/>
                        <a:pt x="677" y="250"/>
                      </a:cubicBezTo>
                      <a:cubicBezTo>
                        <a:pt x="681" y="234"/>
                        <a:pt x="672" y="219"/>
                        <a:pt x="656" y="214"/>
                      </a:cubicBezTo>
                      <a:cubicBezTo>
                        <a:pt x="418" y="153"/>
                        <a:pt x="257" y="97"/>
                        <a:pt x="42" y="3"/>
                      </a:cubicBezTo>
                      <a:cubicBezTo>
                        <a:pt x="27" y="-4"/>
                        <a:pt x="10" y="3"/>
                        <a:pt x="3" y="18"/>
                      </a:cubicBezTo>
                      <a:cubicBezTo>
                        <a:pt x="-3" y="33"/>
                        <a:pt x="3" y="50"/>
                        <a:pt x="18" y="56"/>
                      </a:cubicBezTo>
                      <a:cubicBezTo>
                        <a:pt x="237" y="152"/>
                        <a:pt x="400" y="208"/>
                        <a:pt x="642" y="270"/>
                      </a:cubicBezTo>
                      <a:cubicBezTo>
                        <a:pt x="653" y="274"/>
                        <a:pt x="665" y="269"/>
                        <a:pt x="672" y="26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726" name="Google Shape;726;p17"/>
              <p:cNvGrpSpPr/>
              <p:nvPr/>
            </p:nvGrpSpPr>
            <p:grpSpPr>
              <a:xfrm rot="-9987500">
                <a:off x="222354" y="-50574"/>
                <a:ext cx="390267" cy="1022255"/>
                <a:chOff x="8577420" y="608955"/>
                <a:chExt cx="687600" cy="1801080"/>
              </a:xfrm>
            </p:grpSpPr>
            <p:sp>
              <p:nvSpPr>
                <p:cNvPr id="727" name="Google Shape;727;p17"/>
                <p:cNvSpPr/>
                <p:nvPr/>
              </p:nvSpPr>
              <p:spPr>
                <a:xfrm>
                  <a:off x="8717100" y="608955"/>
                  <a:ext cx="547920" cy="8650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2" h="2403" extrusionOk="0">
                      <a:moveTo>
                        <a:pt x="885" y="2305"/>
                      </a:moveTo>
                      <a:lnTo>
                        <a:pt x="885" y="2305"/>
                      </a:lnTo>
                      <a:cubicBezTo>
                        <a:pt x="-261" y="2913"/>
                        <a:pt x="-215" y="507"/>
                        <a:pt x="569" y="86"/>
                      </a:cubicBezTo>
                      <a:cubicBezTo>
                        <a:pt x="1357" y="-337"/>
                        <a:pt x="1668" y="904"/>
                        <a:pt x="1458" y="1438"/>
                      </a:cubicBezTo>
                      <a:cubicBezTo>
                        <a:pt x="1340" y="1737"/>
                        <a:pt x="1161" y="2158"/>
                        <a:pt x="885" y="230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28" name="Google Shape;728;p17"/>
                <p:cNvSpPr/>
                <p:nvPr/>
              </p:nvSpPr>
              <p:spPr>
                <a:xfrm>
                  <a:off x="8577420" y="1426155"/>
                  <a:ext cx="326520" cy="382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7" h="1062" extrusionOk="0">
                      <a:moveTo>
                        <a:pt x="734" y="1030"/>
                      </a:moveTo>
                      <a:lnTo>
                        <a:pt x="734" y="1030"/>
                      </a:lnTo>
                      <a:cubicBezTo>
                        <a:pt x="452" y="1196"/>
                        <a:pt x="58" y="684"/>
                        <a:pt x="8" y="340"/>
                      </a:cubicBezTo>
                      <a:cubicBezTo>
                        <a:pt x="-127" y="-585"/>
                        <a:pt x="1410" y="631"/>
                        <a:pt x="734" y="103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29" name="Google Shape;729;p17"/>
                <p:cNvSpPr/>
                <p:nvPr/>
              </p:nvSpPr>
              <p:spPr>
                <a:xfrm>
                  <a:off x="8719980" y="1551075"/>
                  <a:ext cx="291960" cy="582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1" h="1618" extrusionOk="0">
                      <a:moveTo>
                        <a:pt x="810" y="1583"/>
                      </a:moveTo>
                      <a:lnTo>
                        <a:pt x="810" y="1583"/>
                      </a:lnTo>
                      <a:cubicBezTo>
                        <a:pt x="743" y="1268"/>
                        <a:pt x="550" y="799"/>
                        <a:pt x="303" y="407"/>
                      </a:cubicBezTo>
                      <a:cubicBezTo>
                        <a:pt x="441" y="145"/>
                        <a:pt x="441" y="145"/>
                        <a:pt x="441" y="145"/>
                      </a:cubicBezTo>
                      <a:cubicBezTo>
                        <a:pt x="449" y="131"/>
                        <a:pt x="444" y="113"/>
                        <a:pt x="430" y="106"/>
                      </a:cubicBezTo>
                      <a:cubicBezTo>
                        <a:pt x="415" y="99"/>
                        <a:pt x="398" y="104"/>
                        <a:pt x="390" y="118"/>
                      </a:cubicBezTo>
                      <a:cubicBezTo>
                        <a:pt x="267" y="351"/>
                        <a:pt x="267" y="351"/>
                        <a:pt x="267" y="351"/>
                      </a:cubicBezTo>
                      <a:cubicBezTo>
                        <a:pt x="250" y="325"/>
                        <a:pt x="232" y="299"/>
                        <a:pt x="215" y="273"/>
                      </a:cubicBezTo>
                      <a:cubicBezTo>
                        <a:pt x="219" y="271"/>
                        <a:pt x="223" y="268"/>
                        <a:pt x="226" y="264"/>
                      </a:cubicBezTo>
                      <a:cubicBezTo>
                        <a:pt x="276" y="195"/>
                        <a:pt x="316" y="119"/>
                        <a:pt x="345" y="39"/>
                      </a:cubicBezTo>
                      <a:cubicBezTo>
                        <a:pt x="351" y="24"/>
                        <a:pt x="343" y="7"/>
                        <a:pt x="328" y="2"/>
                      </a:cubicBezTo>
                      <a:cubicBezTo>
                        <a:pt x="313" y="-4"/>
                        <a:pt x="297" y="4"/>
                        <a:pt x="291" y="19"/>
                      </a:cubicBezTo>
                      <a:cubicBezTo>
                        <a:pt x="264" y="93"/>
                        <a:pt x="227" y="163"/>
                        <a:pt x="181" y="226"/>
                      </a:cubicBezTo>
                      <a:cubicBezTo>
                        <a:pt x="139" y="167"/>
                        <a:pt x="95" y="112"/>
                        <a:pt x="51" y="59"/>
                      </a:cubicBezTo>
                      <a:cubicBezTo>
                        <a:pt x="40" y="47"/>
                        <a:pt x="22" y="46"/>
                        <a:pt x="9" y="56"/>
                      </a:cubicBezTo>
                      <a:cubicBezTo>
                        <a:pt x="-3" y="66"/>
                        <a:pt x="-4" y="85"/>
                        <a:pt x="7" y="97"/>
                      </a:cubicBezTo>
                      <a:cubicBezTo>
                        <a:pt x="363" y="513"/>
                        <a:pt x="666" y="1186"/>
                        <a:pt x="753" y="1595"/>
                      </a:cubicBezTo>
                      <a:cubicBezTo>
                        <a:pt x="756" y="1609"/>
                        <a:pt x="768" y="1618"/>
                        <a:pt x="781" y="1618"/>
                      </a:cubicBezTo>
                      <a:cubicBezTo>
                        <a:pt x="784" y="1618"/>
                        <a:pt x="786" y="1618"/>
                        <a:pt x="788" y="1617"/>
                      </a:cubicBezTo>
                      <a:cubicBezTo>
                        <a:pt x="803" y="1614"/>
                        <a:pt x="813" y="1599"/>
                        <a:pt x="810" y="158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30" name="Google Shape;730;p17"/>
                <p:cNvSpPr/>
                <p:nvPr/>
              </p:nvSpPr>
              <p:spPr>
                <a:xfrm>
                  <a:off x="8749860" y="737475"/>
                  <a:ext cx="509760" cy="1672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6" h="4646" extrusionOk="0">
                      <a:moveTo>
                        <a:pt x="1412" y="439"/>
                      </a:moveTo>
                      <a:lnTo>
                        <a:pt x="1412" y="439"/>
                      </a:lnTo>
                      <a:cubicBezTo>
                        <a:pt x="1403" y="425"/>
                        <a:pt x="1386" y="421"/>
                        <a:pt x="1372" y="430"/>
                      </a:cubicBezTo>
                      <a:cubicBezTo>
                        <a:pt x="1263" y="498"/>
                        <a:pt x="1146" y="575"/>
                        <a:pt x="1033" y="649"/>
                      </a:cubicBezTo>
                      <a:cubicBezTo>
                        <a:pt x="926" y="719"/>
                        <a:pt x="816" y="791"/>
                        <a:pt x="713" y="856"/>
                      </a:cubicBezTo>
                      <a:cubicBezTo>
                        <a:pt x="711" y="768"/>
                        <a:pt x="710" y="675"/>
                        <a:pt x="709" y="579"/>
                      </a:cubicBezTo>
                      <a:lnTo>
                        <a:pt x="709" y="578"/>
                      </a:lnTo>
                      <a:cubicBezTo>
                        <a:pt x="706" y="407"/>
                        <a:pt x="703" y="225"/>
                        <a:pt x="700" y="28"/>
                      </a:cubicBezTo>
                      <a:cubicBezTo>
                        <a:pt x="700" y="13"/>
                        <a:pt x="686" y="0"/>
                        <a:pt x="670" y="0"/>
                      </a:cubicBezTo>
                      <a:cubicBezTo>
                        <a:pt x="654" y="0"/>
                        <a:pt x="641" y="14"/>
                        <a:pt x="641" y="30"/>
                      </a:cubicBezTo>
                      <a:cubicBezTo>
                        <a:pt x="645" y="210"/>
                        <a:pt x="648" y="379"/>
                        <a:pt x="650" y="537"/>
                      </a:cubicBezTo>
                      <a:cubicBezTo>
                        <a:pt x="477" y="469"/>
                        <a:pt x="277" y="374"/>
                        <a:pt x="139" y="296"/>
                      </a:cubicBezTo>
                      <a:cubicBezTo>
                        <a:pt x="125" y="289"/>
                        <a:pt x="108" y="293"/>
                        <a:pt x="99" y="307"/>
                      </a:cubicBezTo>
                      <a:cubicBezTo>
                        <a:pt x="92" y="321"/>
                        <a:pt x="96" y="339"/>
                        <a:pt x="111" y="347"/>
                      </a:cubicBezTo>
                      <a:cubicBezTo>
                        <a:pt x="257" y="429"/>
                        <a:pt x="471" y="530"/>
                        <a:pt x="651" y="600"/>
                      </a:cubicBezTo>
                      <a:cubicBezTo>
                        <a:pt x="657" y="995"/>
                        <a:pt x="660" y="1329"/>
                        <a:pt x="663" y="1632"/>
                      </a:cubicBezTo>
                      <a:cubicBezTo>
                        <a:pt x="566" y="1605"/>
                        <a:pt x="468" y="1577"/>
                        <a:pt x="371" y="1548"/>
                      </a:cubicBezTo>
                      <a:cubicBezTo>
                        <a:pt x="258" y="1515"/>
                        <a:pt x="146" y="1481"/>
                        <a:pt x="37" y="1451"/>
                      </a:cubicBezTo>
                      <a:cubicBezTo>
                        <a:pt x="21" y="1447"/>
                        <a:pt x="5" y="1455"/>
                        <a:pt x="1" y="1471"/>
                      </a:cubicBezTo>
                      <a:cubicBezTo>
                        <a:pt x="-4" y="1486"/>
                        <a:pt x="5" y="1502"/>
                        <a:pt x="21" y="1507"/>
                      </a:cubicBezTo>
                      <a:cubicBezTo>
                        <a:pt x="130" y="1537"/>
                        <a:pt x="242" y="1570"/>
                        <a:pt x="354" y="1603"/>
                      </a:cubicBezTo>
                      <a:cubicBezTo>
                        <a:pt x="458" y="1634"/>
                        <a:pt x="561" y="1664"/>
                        <a:pt x="663" y="1693"/>
                      </a:cubicBezTo>
                      <a:cubicBezTo>
                        <a:pt x="664" y="1914"/>
                        <a:pt x="665" y="2119"/>
                        <a:pt x="665" y="2323"/>
                      </a:cubicBezTo>
                      <a:cubicBezTo>
                        <a:pt x="668" y="2945"/>
                        <a:pt x="670" y="3589"/>
                        <a:pt x="690" y="4618"/>
                      </a:cubicBezTo>
                      <a:cubicBezTo>
                        <a:pt x="690" y="4633"/>
                        <a:pt x="703" y="4646"/>
                        <a:pt x="718" y="4646"/>
                      </a:cubicBezTo>
                      <a:cubicBezTo>
                        <a:pt x="719" y="4646"/>
                        <a:pt x="719" y="4646"/>
                        <a:pt x="719" y="4646"/>
                      </a:cubicBezTo>
                      <a:cubicBezTo>
                        <a:pt x="735" y="4645"/>
                        <a:pt x="748" y="4632"/>
                        <a:pt x="748" y="4616"/>
                      </a:cubicBezTo>
                      <a:cubicBezTo>
                        <a:pt x="728" y="3588"/>
                        <a:pt x="726" y="2945"/>
                        <a:pt x="724" y="2323"/>
                      </a:cubicBezTo>
                      <a:cubicBezTo>
                        <a:pt x="723" y="2117"/>
                        <a:pt x="722" y="1909"/>
                        <a:pt x="721" y="1685"/>
                      </a:cubicBezTo>
                      <a:cubicBezTo>
                        <a:pt x="721" y="1684"/>
                        <a:pt x="723" y="1682"/>
                        <a:pt x="723" y="1680"/>
                      </a:cubicBezTo>
                      <a:cubicBezTo>
                        <a:pt x="725" y="1672"/>
                        <a:pt x="724" y="1664"/>
                        <a:pt x="720" y="1658"/>
                      </a:cubicBezTo>
                      <a:cubicBezTo>
                        <a:pt x="720" y="1505"/>
                        <a:pt x="718" y="1346"/>
                        <a:pt x="717" y="1175"/>
                      </a:cubicBezTo>
                      <a:lnTo>
                        <a:pt x="718" y="1174"/>
                      </a:lnTo>
                      <a:cubicBezTo>
                        <a:pt x="933" y="1066"/>
                        <a:pt x="1147" y="951"/>
                        <a:pt x="1355" y="829"/>
                      </a:cubicBezTo>
                      <a:cubicBezTo>
                        <a:pt x="1369" y="821"/>
                        <a:pt x="1374" y="803"/>
                        <a:pt x="1366" y="789"/>
                      </a:cubicBezTo>
                      <a:cubicBezTo>
                        <a:pt x="1357" y="776"/>
                        <a:pt x="1340" y="771"/>
                        <a:pt x="1326" y="779"/>
                      </a:cubicBezTo>
                      <a:cubicBezTo>
                        <a:pt x="1127" y="895"/>
                        <a:pt x="922" y="1006"/>
                        <a:pt x="715" y="1110"/>
                      </a:cubicBezTo>
                      <a:cubicBezTo>
                        <a:pt x="715" y="1049"/>
                        <a:pt x="714" y="985"/>
                        <a:pt x="714" y="921"/>
                      </a:cubicBezTo>
                      <a:cubicBezTo>
                        <a:pt x="718" y="921"/>
                        <a:pt x="722" y="919"/>
                        <a:pt x="725" y="917"/>
                      </a:cubicBezTo>
                      <a:cubicBezTo>
                        <a:pt x="834" y="849"/>
                        <a:pt x="951" y="772"/>
                        <a:pt x="1064" y="697"/>
                      </a:cubicBezTo>
                      <a:cubicBezTo>
                        <a:pt x="1177" y="623"/>
                        <a:pt x="1294" y="547"/>
                        <a:pt x="1403" y="479"/>
                      </a:cubicBezTo>
                      <a:cubicBezTo>
                        <a:pt x="1416" y="470"/>
                        <a:pt x="1420" y="452"/>
                        <a:pt x="1412" y="43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</p:spTree>
  </p:cSld>
  <p:clrMapOvr>
    <a:masterClrMapping/>
  </p:clrMapOvr>
  <p:transition spd="slow" advTm="10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1_1_1_1"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18"/>
          <p:cNvSpPr txBox="1">
            <a:spLocks noGrp="1"/>
          </p:cNvSpPr>
          <p:nvPr>
            <p:ph type="subTitle" idx="1"/>
          </p:nvPr>
        </p:nvSpPr>
        <p:spPr>
          <a:xfrm>
            <a:off x="709100" y="2333450"/>
            <a:ext cx="2381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3" name="Google Shape;733;p18"/>
          <p:cNvSpPr txBox="1">
            <a:spLocks noGrp="1"/>
          </p:cNvSpPr>
          <p:nvPr>
            <p:ph type="subTitle" idx="2"/>
          </p:nvPr>
        </p:nvSpPr>
        <p:spPr>
          <a:xfrm>
            <a:off x="3381446" y="2333450"/>
            <a:ext cx="2381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4" name="Google Shape;734;p18"/>
          <p:cNvSpPr txBox="1">
            <a:spLocks noGrp="1"/>
          </p:cNvSpPr>
          <p:nvPr>
            <p:ph type="subTitle" idx="3"/>
          </p:nvPr>
        </p:nvSpPr>
        <p:spPr>
          <a:xfrm>
            <a:off x="709100" y="4031300"/>
            <a:ext cx="2381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5" name="Google Shape;735;p18"/>
          <p:cNvSpPr txBox="1">
            <a:spLocks noGrp="1"/>
          </p:cNvSpPr>
          <p:nvPr>
            <p:ph type="subTitle" idx="4"/>
          </p:nvPr>
        </p:nvSpPr>
        <p:spPr>
          <a:xfrm>
            <a:off x="3381446" y="4031300"/>
            <a:ext cx="2381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6" name="Google Shape;736;p18"/>
          <p:cNvSpPr txBox="1">
            <a:spLocks noGrp="1"/>
          </p:cNvSpPr>
          <p:nvPr>
            <p:ph type="subTitle" idx="5"/>
          </p:nvPr>
        </p:nvSpPr>
        <p:spPr>
          <a:xfrm>
            <a:off x="6053797" y="2333450"/>
            <a:ext cx="2381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7" name="Google Shape;737;p18"/>
          <p:cNvSpPr txBox="1">
            <a:spLocks noGrp="1"/>
          </p:cNvSpPr>
          <p:nvPr>
            <p:ph type="subTitle" idx="6"/>
          </p:nvPr>
        </p:nvSpPr>
        <p:spPr>
          <a:xfrm>
            <a:off x="6053797" y="4031300"/>
            <a:ext cx="2381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8" name="Google Shape;738;p18"/>
          <p:cNvSpPr txBox="1">
            <a:spLocks noGrp="1"/>
          </p:cNvSpPr>
          <p:nvPr>
            <p:ph type="title"/>
          </p:nvPr>
        </p:nvSpPr>
        <p:spPr>
          <a:xfrm>
            <a:off x="720000" y="5212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739" name="Google Shape;739;p18"/>
          <p:cNvSpPr txBox="1">
            <a:spLocks noGrp="1"/>
          </p:cNvSpPr>
          <p:nvPr>
            <p:ph type="subTitle" idx="7"/>
          </p:nvPr>
        </p:nvSpPr>
        <p:spPr>
          <a:xfrm>
            <a:off x="709104" y="1941650"/>
            <a:ext cx="2381100" cy="3918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solidFill>
                  <a:schemeClr val="lt1"/>
                </a:solidFill>
                <a:latin typeface="Send Flowers"/>
                <a:ea typeface="Send Flowers"/>
                <a:cs typeface="Send Flowers"/>
                <a:sym typeface="Send Flower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40" name="Google Shape;740;p18"/>
          <p:cNvSpPr txBox="1">
            <a:spLocks noGrp="1"/>
          </p:cNvSpPr>
          <p:nvPr>
            <p:ph type="subTitle" idx="8"/>
          </p:nvPr>
        </p:nvSpPr>
        <p:spPr>
          <a:xfrm>
            <a:off x="3381447" y="1941650"/>
            <a:ext cx="2381100" cy="3918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solidFill>
                  <a:schemeClr val="lt1"/>
                </a:solidFill>
                <a:latin typeface="Send Flowers"/>
                <a:ea typeface="Send Flowers"/>
                <a:cs typeface="Send Flowers"/>
                <a:sym typeface="Send Flower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41" name="Google Shape;741;p18"/>
          <p:cNvSpPr txBox="1">
            <a:spLocks noGrp="1"/>
          </p:cNvSpPr>
          <p:nvPr>
            <p:ph type="subTitle" idx="9"/>
          </p:nvPr>
        </p:nvSpPr>
        <p:spPr>
          <a:xfrm>
            <a:off x="6053796" y="1941650"/>
            <a:ext cx="2381100" cy="3918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solidFill>
                  <a:schemeClr val="lt1"/>
                </a:solidFill>
                <a:latin typeface="Send Flowers"/>
                <a:ea typeface="Send Flowers"/>
                <a:cs typeface="Send Flowers"/>
                <a:sym typeface="Send Flower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42" name="Google Shape;742;p18"/>
          <p:cNvSpPr txBox="1">
            <a:spLocks noGrp="1"/>
          </p:cNvSpPr>
          <p:nvPr>
            <p:ph type="subTitle" idx="13"/>
          </p:nvPr>
        </p:nvSpPr>
        <p:spPr>
          <a:xfrm>
            <a:off x="709104" y="3639550"/>
            <a:ext cx="2381100" cy="3918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solidFill>
                  <a:schemeClr val="lt1"/>
                </a:solidFill>
                <a:latin typeface="Send Flowers"/>
                <a:ea typeface="Send Flowers"/>
                <a:cs typeface="Send Flowers"/>
                <a:sym typeface="Send Flower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43" name="Google Shape;743;p18"/>
          <p:cNvSpPr txBox="1">
            <a:spLocks noGrp="1"/>
          </p:cNvSpPr>
          <p:nvPr>
            <p:ph type="subTitle" idx="14"/>
          </p:nvPr>
        </p:nvSpPr>
        <p:spPr>
          <a:xfrm>
            <a:off x="3381453" y="3639550"/>
            <a:ext cx="2381100" cy="3918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solidFill>
                  <a:schemeClr val="lt1"/>
                </a:solidFill>
                <a:latin typeface="Send Flowers"/>
                <a:ea typeface="Send Flowers"/>
                <a:cs typeface="Send Flowers"/>
                <a:sym typeface="Send Flower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44" name="Google Shape;744;p18"/>
          <p:cNvSpPr txBox="1">
            <a:spLocks noGrp="1"/>
          </p:cNvSpPr>
          <p:nvPr>
            <p:ph type="subTitle" idx="15"/>
          </p:nvPr>
        </p:nvSpPr>
        <p:spPr>
          <a:xfrm>
            <a:off x="6053801" y="3639550"/>
            <a:ext cx="2381100" cy="3918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solidFill>
                  <a:schemeClr val="lt1"/>
                </a:solidFill>
                <a:latin typeface="Send Flowers"/>
                <a:ea typeface="Send Flowers"/>
                <a:cs typeface="Send Flowers"/>
                <a:sym typeface="Send Flower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45" name="Google Shape;745;p18"/>
          <p:cNvSpPr/>
          <p:nvPr/>
        </p:nvSpPr>
        <p:spPr>
          <a:xfrm>
            <a:off x="5811150" y="-33737"/>
            <a:ext cx="3600450" cy="3287825"/>
          </a:xfrm>
          <a:custGeom>
            <a:avLst/>
            <a:gdLst/>
            <a:ahLst/>
            <a:cxnLst/>
            <a:rect l="l" t="t" r="r" b="b"/>
            <a:pathLst>
              <a:path w="144018" h="131513" extrusionOk="0">
                <a:moveTo>
                  <a:pt x="0" y="0"/>
                </a:moveTo>
                <a:cubicBezTo>
                  <a:pt x="1225" y="8583"/>
                  <a:pt x="15184" y="11445"/>
                  <a:pt x="23801" y="10489"/>
                </a:cubicBezTo>
                <a:cubicBezTo>
                  <a:pt x="29217" y="9888"/>
                  <a:pt x="34660" y="3614"/>
                  <a:pt x="39534" y="6051"/>
                </a:cubicBezTo>
                <a:cubicBezTo>
                  <a:pt x="46080" y="9324"/>
                  <a:pt x="53313" y="16435"/>
                  <a:pt x="60108" y="13716"/>
                </a:cubicBezTo>
                <a:cubicBezTo>
                  <a:pt x="64964" y="11773"/>
                  <a:pt x="69830" y="8354"/>
                  <a:pt x="75034" y="8875"/>
                </a:cubicBezTo>
                <a:cubicBezTo>
                  <a:pt x="78461" y="9218"/>
                  <a:pt x="79422" y="14189"/>
                  <a:pt x="81489" y="16944"/>
                </a:cubicBezTo>
                <a:cubicBezTo>
                  <a:pt x="83467" y="19581"/>
                  <a:pt x="87880" y="18767"/>
                  <a:pt x="91171" y="18961"/>
                </a:cubicBezTo>
                <a:cubicBezTo>
                  <a:pt x="100324" y="19500"/>
                  <a:pt x="111366" y="11315"/>
                  <a:pt x="118603" y="16944"/>
                </a:cubicBezTo>
                <a:cubicBezTo>
                  <a:pt x="121357" y="19086"/>
                  <a:pt x="123938" y="22769"/>
                  <a:pt x="123444" y="26222"/>
                </a:cubicBezTo>
                <a:cubicBezTo>
                  <a:pt x="122624" y="31957"/>
                  <a:pt x="116269" y="36610"/>
                  <a:pt x="116989" y="42359"/>
                </a:cubicBezTo>
                <a:cubicBezTo>
                  <a:pt x="117727" y="48257"/>
                  <a:pt x="126716" y="50649"/>
                  <a:pt x="127881" y="56478"/>
                </a:cubicBezTo>
                <a:cubicBezTo>
                  <a:pt x="129473" y="64444"/>
                  <a:pt x="121301" y="72266"/>
                  <a:pt x="122637" y="80279"/>
                </a:cubicBezTo>
                <a:cubicBezTo>
                  <a:pt x="123753" y="86974"/>
                  <a:pt x="132069" y="90696"/>
                  <a:pt x="133932" y="97223"/>
                </a:cubicBezTo>
                <a:cubicBezTo>
                  <a:pt x="135889" y="104081"/>
                  <a:pt x="131169" y="111745"/>
                  <a:pt x="133126" y="118603"/>
                </a:cubicBezTo>
                <a:cubicBezTo>
                  <a:pt x="134671" y="124017"/>
                  <a:pt x="138677" y="129731"/>
                  <a:pt x="144018" y="131513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746" name="Google Shape;746;p18"/>
          <p:cNvGrpSpPr/>
          <p:nvPr/>
        </p:nvGrpSpPr>
        <p:grpSpPr>
          <a:xfrm rot="-2700000">
            <a:off x="8373257" y="4246108"/>
            <a:ext cx="942291" cy="1150985"/>
            <a:chOff x="-35274" y="4278676"/>
            <a:chExt cx="942300" cy="1150997"/>
          </a:xfrm>
        </p:grpSpPr>
        <p:sp>
          <p:nvSpPr>
            <p:cNvPr id="747" name="Google Shape;747;p18"/>
            <p:cNvSpPr/>
            <p:nvPr/>
          </p:nvSpPr>
          <p:spPr>
            <a:xfrm rot="1198661">
              <a:off x="588520" y="4620293"/>
              <a:ext cx="280235" cy="273392"/>
            </a:xfrm>
            <a:custGeom>
              <a:avLst/>
              <a:gdLst/>
              <a:ahLst/>
              <a:cxnLst/>
              <a:rect l="l" t="t" r="r" b="b"/>
              <a:pathLst>
                <a:path w="1394" h="1360" extrusionOk="0">
                  <a:moveTo>
                    <a:pt x="523" y="1325"/>
                  </a:moveTo>
                  <a:lnTo>
                    <a:pt x="523" y="1325"/>
                  </a:lnTo>
                  <a:cubicBezTo>
                    <a:pt x="864" y="1097"/>
                    <a:pt x="1289" y="829"/>
                    <a:pt x="1377" y="419"/>
                  </a:cubicBezTo>
                  <a:cubicBezTo>
                    <a:pt x="1562" y="-447"/>
                    <a:pt x="124" y="217"/>
                    <a:pt x="30" y="750"/>
                  </a:cubicBezTo>
                  <a:cubicBezTo>
                    <a:pt x="-112" y="1093"/>
                    <a:pt x="279" y="1478"/>
                    <a:pt x="523" y="132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18"/>
            <p:cNvSpPr/>
            <p:nvPr/>
          </p:nvSpPr>
          <p:spPr>
            <a:xfrm rot="1198661">
              <a:off x="213757" y="4753186"/>
              <a:ext cx="231787" cy="302742"/>
            </a:xfrm>
            <a:custGeom>
              <a:avLst/>
              <a:gdLst/>
              <a:ahLst/>
              <a:cxnLst/>
              <a:rect l="l" t="t" r="r" b="b"/>
              <a:pathLst>
                <a:path w="1153" h="1506" extrusionOk="0">
                  <a:moveTo>
                    <a:pt x="280" y="1478"/>
                  </a:moveTo>
                  <a:lnTo>
                    <a:pt x="280" y="1478"/>
                  </a:lnTo>
                  <a:cubicBezTo>
                    <a:pt x="686" y="1659"/>
                    <a:pt x="1139" y="906"/>
                    <a:pt x="1152" y="433"/>
                  </a:cubicBezTo>
                  <a:cubicBezTo>
                    <a:pt x="1189" y="-835"/>
                    <a:pt x="-696" y="1046"/>
                    <a:pt x="280" y="147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18"/>
            <p:cNvSpPr/>
            <p:nvPr/>
          </p:nvSpPr>
          <p:spPr>
            <a:xfrm rot="1198661">
              <a:off x="111607" y="4833887"/>
              <a:ext cx="169870" cy="446474"/>
            </a:xfrm>
            <a:custGeom>
              <a:avLst/>
              <a:gdLst/>
              <a:ahLst/>
              <a:cxnLst/>
              <a:rect l="l" t="t" r="r" b="b"/>
              <a:pathLst>
                <a:path w="845" h="2221" extrusionOk="0">
                  <a:moveTo>
                    <a:pt x="31" y="2221"/>
                  </a:moveTo>
                  <a:lnTo>
                    <a:pt x="31" y="2221"/>
                  </a:lnTo>
                  <a:cubicBezTo>
                    <a:pt x="30" y="2221"/>
                    <a:pt x="29" y="2221"/>
                    <a:pt x="28" y="2221"/>
                  </a:cubicBezTo>
                  <a:cubicBezTo>
                    <a:pt x="10" y="2220"/>
                    <a:pt x="-3" y="2204"/>
                    <a:pt x="0" y="2186"/>
                  </a:cubicBezTo>
                  <a:cubicBezTo>
                    <a:pt x="53" y="1611"/>
                    <a:pt x="363" y="641"/>
                    <a:pt x="785" y="13"/>
                  </a:cubicBezTo>
                  <a:cubicBezTo>
                    <a:pt x="795" y="-1"/>
                    <a:pt x="815" y="-5"/>
                    <a:pt x="830" y="5"/>
                  </a:cubicBezTo>
                  <a:cubicBezTo>
                    <a:pt x="845" y="15"/>
                    <a:pt x="849" y="35"/>
                    <a:pt x="839" y="50"/>
                  </a:cubicBezTo>
                  <a:cubicBezTo>
                    <a:pt x="422" y="668"/>
                    <a:pt x="117" y="1625"/>
                    <a:pt x="63" y="2192"/>
                  </a:cubicBezTo>
                  <a:cubicBezTo>
                    <a:pt x="62" y="2209"/>
                    <a:pt x="48" y="2221"/>
                    <a:pt x="31" y="222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18"/>
            <p:cNvSpPr/>
            <p:nvPr/>
          </p:nvSpPr>
          <p:spPr>
            <a:xfrm rot="1198661">
              <a:off x="253229" y="4847008"/>
              <a:ext cx="51262" cy="68549"/>
            </a:xfrm>
            <a:custGeom>
              <a:avLst/>
              <a:gdLst/>
              <a:ahLst/>
              <a:cxnLst/>
              <a:rect l="l" t="t" r="r" b="b"/>
              <a:pathLst>
                <a:path w="255" h="341" extrusionOk="0">
                  <a:moveTo>
                    <a:pt x="222" y="341"/>
                  </a:moveTo>
                  <a:lnTo>
                    <a:pt x="222" y="341"/>
                  </a:lnTo>
                  <a:cubicBezTo>
                    <a:pt x="213" y="341"/>
                    <a:pt x="205" y="337"/>
                    <a:pt x="199" y="330"/>
                  </a:cubicBezTo>
                  <a:cubicBezTo>
                    <a:pt x="121" y="245"/>
                    <a:pt x="55" y="150"/>
                    <a:pt x="3" y="47"/>
                  </a:cubicBezTo>
                  <a:cubicBezTo>
                    <a:pt x="-5" y="31"/>
                    <a:pt x="2" y="12"/>
                    <a:pt x="17" y="4"/>
                  </a:cubicBezTo>
                  <a:cubicBezTo>
                    <a:pt x="33" y="-5"/>
                    <a:pt x="52" y="2"/>
                    <a:pt x="61" y="18"/>
                  </a:cubicBezTo>
                  <a:cubicBezTo>
                    <a:pt x="110" y="116"/>
                    <a:pt x="172" y="207"/>
                    <a:pt x="246" y="287"/>
                  </a:cubicBezTo>
                  <a:cubicBezTo>
                    <a:pt x="258" y="300"/>
                    <a:pt x="257" y="320"/>
                    <a:pt x="244" y="333"/>
                  </a:cubicBezTo>
                  <a:cubicBezTo>
                    <a:pt x="238" y="338"/>
                    <a:pt x="230" y="341"/>
                    <a:pt x="222" y="34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18"/>
            <p:cNvSpPr/>
            <p:nvPr/>
          </p:nvSpPr>
          <p:spPr>
            <a:xfrm rot="1198661">
              <a:off x="218318" y="4869539"/>
              <a:ext cx="60309" cy="81817"/>
            </a:xfrm>
            <a:custGeom>
              <a:avLst/>
              <a:gdLst/>
              <a:ahLst/>
              <a:cxnLst/>
              <a:rect l="l" t="t" r="r" b="b"/>
              <a:pathLst>
                <a:path w="300" h="407" extrusionOk="0">
                  <a:moveTo>
                    <a:pt x="268" y="407"/>
                  </a:moveTo>
                  <a:lnTo>
                    <a:pt x="268" y="407"/>
                  </a:lnTo>
                  <a:cubicBezTo>
                    <a:pt x="257" y="407"/>
                    <a:pt x="247" y="402"/>
                    <a:pt x="241" y="393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-5" y="35"/>
                    <a:pt x="-2" y="15"/>
                    <a:pt x="13" y="5"/>
                  </a:cubicBezTo>
                  <a:cubicBezTo>
                    <a:pt x="28" y="-5"/>
                    <a:pt x="48" y="-1"/>
                    <a:pt x="58" y="13"/>
                  </a:cubicBezTo>
                  <a:cubicBezTo>
                    <a:pt x="294" y="357"/>
                    <a:pt x="294" y="357"/>
                    <a:pt x="294" y="357"/>
                  </a:cubicBezTo>
                  <a:cubicBezTo>
                    <a:pt x="304" y="372"/>
                    <a:pt x="300" y="392"/>
                    <a:pt x="285" y="402"/>
                  </a:cubicBezTo>
                  <a:cubicBezTo>
                    <a:pt x="280" y="406"/>
                    <a:pt x="274" y="407"/>
                    <a:pt x="268" y="407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18"/>
            <p:cNvSpPr/>
            <p:nvPr/>
          </p:nvSpPr>
          <p:spPr>
            <a:xfrm rot="1198661">
              <a:off x="718986" y="4764036"/>
              <a:ext cx="84432" cy="37390"/>
            </a:xfrm>
            <a:custGeom>
              <a:avLst/>
              <a:gdLst/>
              <a:ahLst/>
              <a:cxnLst/>
              <a:rect l="l" t="t" r="r" b="b"/>
              <a:pathLst>
                <a:path w="420" h="186" extrusionOk="0">
                  <a:moveTo>
                    <a:pt x="388" y="186"/>
                  </a:moveTo>
                  <a:lnTo>
                    <a:pt x="388" y="186"/>
                  </a:lnTo>
                  <a:cubicBezTo>
                    <a:pt x="384" y="186"/>
                    <a:pt x="381" y="185"/>
                    <a:pt x="377" y="184"/>
                  </a:cubicBezTo>
                  <a:cubicBezTo>
                    <a:pt x="22" y="62"/>
                    <a:pt x="22" y="62"/>
                    <a:pt x="22" y="62"/>
                  </a:cubicBezTo>
                  <a:cubicBezTo>
                    <a:pt x="5" y="56"/>
                    <a:pt x="-4" y="38"/>
                    <a:pt x="2" y="21"/>
                  </a:cubicBezTo>
                  <a:cubicBezTo>
                    <a:pt x="8" y="4"/>
                    <a:pt x="26" y="-4"/>
                    <a:pt x="42" y="1"/>
                  </a:cubicBezTo>
                  <a:cubicBezTo>
                    <a:pt x="399" y="124"/>
                    <a:pt x="399" y="124"/>
                    <a:pt x="399" y="124"/>
                  </a:cubicBezTo>
                  <a:cubicBezTo>
                    <a:pt x="415" y="129"/>
                    <a:pt x="424" y="148"/>
                    <a:pt x="418" y="164"/>
                  </a:cubicBezTo>
                  <a:cubicBezTo>
                    <a:pt x="414" y="178"/>
                    <a:pt x="401" y="186"/>
                    <a:pt x="388" y="186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21950" rIns="90000" bIns="219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18"/>
            <p:cNvSpPr/>
            <p:nvPr/>
          </p:nvSpPr>
          <p:spPr>
            <a:xfrm rot="1198661">
              <a:off x="676167" y="4779221"/>
              <a:ext cx="86845" cy="48849"/>
            </a:xfrm>
            <a:custGeom>
              <a:avLst/>
              <a:gdLst/>
              <a:ahLst/>
              <a:cxnLst/>
              <a:rect l="l" t="t" r="r" b="b"/>
              <a:pathLst>
                <a:path w="432" h="243" extrusionOk="0">
                  <a:moveTo>
                    <a:pt x="399" y="243"/>
                  </a:moveTo>
                  <a:lnTo>
                    <a:pt x="399" y="243"/>
                  </a:lnTo>
                  <a:cubicBezTo>
                    <a:pt x="395" y="243"/>
                    <a:pt x="391" y="242"/>
                    <a:pt x="387" y="240"/>
                  </a:cubicBezTo>
                  <a:cubicBezTo>
                    <a:pt x="316" y="210"/>
                    <a:pt x="254" y="178"/>
                    <a:pt x="194" y="147"/>
                  </a:cubicBezTo>
                  <a:cubicBezTo>
                    <a:pt x="136" y="117"/>
                    <a:pt x="81" y="87"/>
                    <a:pt x="19" y="61"/>
                  </a:cubicBezTo>
                  <a:cubicBezTo>
                    <a:pt x="3" y="54"/>
                    <a:pt x="-5" y="35"/>
                    <a:pt x="2" y="18"/>
                  </a:cubicBezTo>
                  <a:cubicBezTo>
                    <a:pt x="9" y="2"/>
                    <a:pt x="28" y="-5"/>
                    <a:pt x="45" y="2"/>
                  </a:cubicBezTo>
                  <a:cubicBezTo>
                    <a:pt x="109" y="30"/>
                    <a:pt x="167" y="60"/>
                    <a:pt x="224" y="90"/>
                  </a:cubicBezTo>
                  <a:cubicBezTo>
                    <a:pt x="283" y="120"/>
                    <a:pt x="343" y="152"/>
                    <a:pt x="412" y="182"/>
                  </a:cubicBezTo>
                  <a:cubicBezTo>
                    <a:pt x="428" y="189"/>
                    <a:pt x="436" y="207"/>
                    <a:pt x="429" y="224"/>
                  </a:cubicBezTo>
                  <a:cubicBezTo>
                    <a:pt x="424" y="236"/>
                    <a:pt x="412" y="243"/>
                    <a:pt x="399" y="243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2475" rIns="90000" bIns="424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18"/>
            <p:cNvSpPr/>
            <p:nvPr/>
          </p:nvSpPr>
          <p:spPr>
            <a:xfrm rot="1198661">
              <a:off x="146350" y="4618059"/>
              <a:ext cx="526898" cy="743989"/>
            </a:xfrm>
            <a:custGeom>
              <a:avLst/>
              <a:gdLst/>
              <a:ahLst/>
              <a:cxnLst/>
              <a:rect l="l" t="t" r="r" b="b"/>
              <a:pathLst>
                <a:path w="2621" h="3701" extrusionOk="0">
                  <a:moveTo>
                    <a:pt x="31" y="3701"/>
                  </a:moveTo>
                  <a:lnTo>
                    <a:pt x="31" y="3701"/>
                  </a:lnTo>
                  <a:cubicBezTo>
                    <a:pt x="29" y="3701"/>
                    <a:pt x="27" y="3700"/>
                    <a:pt x="24" y="3700"/>
                  </a:cubicBezTo>
                  <a:cubicBezTo>
                    <a:pt x="7" y="3696"/>
                    <a:pt x="-4" y="3678"/>
                    <a:pt x="0" y="3661"/>
                  </a:cubicBezTo>
                  <a:cubicBezTo>
                    <a:pt x="26" y="3556"/>
                    <a:pt x="58" y="3451"/>
                    <a:pt x="97" y="3350"/>
                  </a:cubicBezTo>
                  <a:cubicBezTo>
                    <a:pt x="188" y="3112"/>
                    <a:pt x="315" y="2891"/>
                    <a:pt x="427" y="2707"/>
                  </a:cubicBezTo>
                  <a:cubicBezTo>
                    <a:pt x="901" y="1926"/>
                    <a:pt x="1874" y="656"/>
                    <a:pt x="2566" y="10"/>
                  </a:cubicBezTo>
                  <a:cubicBezTo>
                    <a:pt x="2579" y="-3"/>
                    <a:pt x="2599" y="-2"/>
                    <a:pt x="2611" y="11"/>
                  </a:cubicBezTo>
                  <a:cubicBezTo>
                    <a:pt x="2624" y="23"/>
                    <a:pt x="2623" y="43"/>
                    <a:pt x="2610" y="55"/>
                  </a:cubicBezTo>
                  <a:cubicBezTo>
                    <a:pt x="1921" y="699"/>
                    <a:pt x="954" y="1964"/>
                    <a:pt x="482" y="2740"/>
                  </a:cubicBezTo>
                  <a:cubicBezTo>
                    <a:pt x="371" y="2922"/>
                    <a:pt x="246" y="3140"/>
                    <a:pt x="157" y="3373"/>
                  </a:cubicBezTo>
                  <a:cubicBezTo>
                    <a:pt x="119" y="3471"/>
                    <a:pt x="87" y="3574"/>
                    <a:pt x="63" y="3676"/>
                  </a:cubicBezTo>
                  <a:cubicBezTo>
                    <a:pt x="59" y="3691"/>
                    <a:pt x="46" y="3701"/>
                    <a:pt x="31" y="370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18"/>
            <p:cNvSpPr/>
            <p:nvPr/>
          </p:nvSpPr>
          <p:spPr>
            <a:xfrm rot="1198661">
              <a:off x="637941" y="4685298"/>
              <a:ext cx="13469" cy="130464"/>
            </a:xfrm>
            <a:custGeom>
              <a:avLst/>
              <a:gdLst/>
              <a:ahLst/>
              <a:cxnLst/>
              <a:rect l="l" t="t" r="r" b="b"/>
              <a:pathLst>
                <a:path w="67" h="649" extrusionOk="0">
                  <a:moveTo>
                    <a:pt x="35" y="649"/>
                  </a:moveTo>
                  <a:lnTo>
                    <a:pt x="35" y="649"/>
                  </a:lnTo>
                  <a:cubicBezTo>
                    <a:pt x="17" y="649"/>
                    <a:pt x="3" y="634"/>
                    <a:pt x="3" y="616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2" y="0"/>
                  </a:cubicBezTo>
                  <a:lnTo>
                    <a:pt x="32" y="0"/>
                  </a:lnTo>
                  <a:cubicBezTo>
                    <a:pt x="50" y="0"/>
                    <a:pt x="64" y="14"/>
                    <a:pt x="65" y="31"/>
                  </a:cubicBezTo>
                  <a:cubicBezTo>
                    <a:pt x="67" y="616"/>
                    <a:pt x="67" y="616"/>
                    <a:pt x="67" y="616"/>
                  </a:cubicBezTo>
                  <a:cubicBezTo>
                    <a:pt x="67" y="634"/>
                    <a:pt x="53" y="649"/>
                    <a:pt x="35" y="649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18"/>
            <p:cNvSpPr/>
            <p:nvPr/>
          </p:nvSpPr>
          <p:spPr>
            <a:xfrm rot="1198661">
              <a:off x="32162" y="4344298"/>
              <a:ext cx="468197" cy="477230"/>
            </a:xfrm>
            <a:custGeom>
              <a:avLst/>
              <a:gdLst/>
              <a:ahLst/>
              <a:cxnLst/>
              <a:rect l="l" t="t" r="r" b="b"/>
              <a:pathLst>
                <a:path w="2329" h="2374" extrusionOk="0">
                  <a:moveTo>
                    <a:pt x="1469" y="2374"/>
                  </a:moveTo>
                  <a:lnTo>
                    <a:pt x="1469" y="2374"/>
                  </a:lnTo>
                  <a:cubicBezTo>
                    <a:pt x="-445" y="1466"/>
                    <a:pt x="-469" y="-1135"/>
                    <a:pt x="1281" y="1759"/>
                  </a:cubicBezTo>
                  <a:cubicBezTo>
                    <a:pt x="410" y="573"/>
                    <a:pt x="1539" y="-973"/>
                    <a:pt x="1516" y="1464"/>
                  </a:cubicBezTo>
                  <a:cubicBezTo>
                    <a:pt x="1483" y="912"/>
                    <a:pt x="2084" y="-403"/>
                    <a:pt x="2259" y="122"/>
                  </a:cubicBezTo>
                  <a:cubicBezTo>
                    <a:pt x="2413" y="582"/>
                    <a:pt x="2375" y="920"/>
                    <a:pt x="1469" y="237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18"/>
            <p:cNvSpPr/>
            <p:nvPr/>
          </p:nvSpPr>
          <p:spPr>
            <a:xfrm rot="1198661">
              <a:off x="177612" y="4477295"/>
              <a:ext cx="239828" cy="354606"/>
            </a:xfrm>
            <a:custGeom>
              <a:avLst/>
              <a:gdLst/>
              <a:ahLst/>
              <a:cxnLst/>
              <a:rect l="l" t="t" r="r" b="b"/>
              <a:pathLst>
                <a:path w="1193" h="1764" extrusionOk="0">
                  <a:moveTo>
                    <a:pt x="667" y="1764"/>
                  </a:moveTo>
                  <a:lnTo>
                    <a:pt x="667" y="1764"/>
                  </a:lnTo>
                  <a:cubicBezTo>
                    <a:pt x="660" y="1764"/>
                    <a:pt x="652" y="1761"/>
                    <a:pt x="646" y="1756"/>
                  </a:cubicBezTo>
                  <a:cubicBezTo>
                    <a:pt x="140" y="1292"/>
                    <a:pt x="-67" y="631"/>
                    <a:pt x="19" y="399"/>
                  </a:cubicBezTo>
                  <a:cubicBezTo>
                    <a:pt x="45" y="328"/>
                    <a:pt x="92" y="316"/>
                    <a:pt x="118" y="315"/>
                  </a:cubicBezTo>
                  <a:cubicBezTo>
                    <a:pt x="244" y="310"/>
                    <a:pt x="422" y="528"/>
                    <a:pt x="627" y="937"/>
                  </a:cubicBezTo>
                  <a:cubicBezTo>
                    <a:pt x="577" y="471"/>
                    <a:pt x="698" y="137"/>
                    <a:pt x="863" y="32"/>
                  </a:cubicBezTo>
                  <a:cubicBezTo>
                    <a:pt x="932" y="-11"/>
                    <a:pt x="1006" y="-11"/>
                    <a:pt x="1064" y="34"/>
                  </a:cubicBezTo>
                  <a:cubicBezTo>
                    <a:pt x="1195" y="132"/>
                    <a:pt x="1267" y="464"/>
                    <a:pt x="1077" y="1103"/>
                  </a:cubicBezTo>
                  <a:cubicBezTo>
                    <a:pt x="1072" y="1120"/>
                    <a:pt x="1054" y="1130"/>
                    <a:pt x="1037" y="1125"/>
                  </a:cubicBezTo>
                  <a:cubicBezTo>
                    <a:pt x="1020" y="1120"/>
                    <a:pt x="1010" y="1102"/>
                    <a:pt x="1015" y="1085"/>
                  </a:cubicBezTo>
                  <a:cubicBezTo>
                    <a:pt x="1196" y="477"/>
                    <a:pt x="1134" y="167"/>
                    <a:pt x="1026" y="85"/>
                  </a:cubicBezTo>
                  <a:cubicBezTo>
                    <a:pt x="978" y="49"/>
                    <a:pt x="930" y="66"/>
                    <a:pt x="898" y="87"/>
                  </a:cubicBezTo>
                  <a:cubicBezTo>
                    <a:pt x="759" y="174"/>
                    <a:pt x="598" y="527"/>
                    <a:pt x="725" y="1141"/>
                  </a:cubicBezTo>
                  <a:cubicBezTo>
                    <a:pt x="728" y="1158"/>
                    <a:pt x="719" y="1173"/>
                    <a:pt x="703" y="1178"/>
                  </a:cubicBezTo>
                  <a:cubicBezTo>
                    <a:pt x="688" y="1184"/>
                    <a:pt x="671" y="1176"/>
                    <a:pt x="664" y="1161"/>
                  </a:cubicBezTo>
                  <a:cubicBezTo>
                    <a:pt x="396" y="578"/>
                    <a:pt x="205" y="375"/>
                    <a:pt x="121" y="379"/>
                  </a:cubicBezTo>
                  <a:cubicBezTo>
                    <a:pt x="114" y="379"/>
                    <a:pt x="94" y="380"/>
                    <a:pt x="79" y="421"/>
                  </a:cubicBezTo>
                  <a:cubicBezTo>
                    <a:pt x="9" y="612"/>
                    <a:pt x="187" y="1247"/>
                    <a:pt x="689" y="1708"/>
                  </a:cubicBezTo>
                  <a:cubicBezTo>
                    <a:pt x="702" y="1720"/>
                    <a:pt x="703" y="1740"/>
                    <a:pt x="691" y="1753"/>
                  </a:cubicBezTo>
                  <a:cubicBezTo>
                    <a:pt x="685" y="1760"/>
                    <a:pt x="676" y="1764"/>
                    <a:pt x="667" y="1764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18"/>
            <p:cNvSpPr/>
            <p:nvPr/>
          </p:nvSpPr>
          <p:spPr>
            <a:xfrm rot="1198661">
              <a:off x="310756" y="4467899"/>
              <a:ext cx="476640" cy="465169"/>
            </a:xfrm>
            <a:custGeom>
              <a:avLst/>
              <a:gdLst/>
              <a:ahLst/>
              <a:cxnLst/>
              <a:rect l="l" t="t" r="r" b="b"/>
              <a:pathLst>
                <a:path w="2371" h="2314" extrusionOk="0">
                  <a:moveTo>
                    <a:pt x="84" y="2314"/>
                  </a:moveTo>
                  <a:lnTo>
                    <a:pt x="84" y="2314"/>
                  </a:lnTo>
                  <a:cubicBezTo>
                    <a:pt x="-423" y="259"/>
                    <a:pt x="1576" y="-1406"/>
                    <a:pt x="443" y="1780"/>
                  </a:cubicBezTo>
                  <a:cubicBezTo>
                    <a:pt x="811" y="355"/>
                    <a:pt x="2721" y="251"/>
                    <a:pt x="820" y="1774"/>
                  </a:cubicBezTo>
                  <a:cubicBezTo>
                    <a:pt x="1227" y="1399"/>
                    <a:pt x="2625" y="1032"/>
                    <a:pt x="2330" y="1500"/>
                  </a:cubicBezTo>
                  <a:cubicBezTo>
                    <a:pt x="2071" y="1910"/>
                    <a:pt x="1786" y="2094"/>
                    <a:pt x="84" y="231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18"/>
            <p:cNvSpPr/>
            <p:nvPr/>
          </p:nvSpPr>
          <p:spPr>
            <a:xfrm rot="1198661">
              <a:off x="304082" y="4634506"/>
              <a:ext cx="321446" cy="279021"/>
            </a:xfrm>
            <a:custGeom>
              <a:avLst/>
              <a:gdLst/>
              <a:ahLst/>
              <a:cxnLst/>
              <a:rect l="l" t="t" r="r" b="b"/>
              <a:pathLst>
                <a:path w="1599" h="1388" extrusionOk="0">
                  <a:moveTo>
                    <a:pt x="33" y="1388"/>
                  </a:moveTo>
                  <a:lnTo>
                    <a:pt x="33" y="1388"/>
                  </a:lnTo>
                  <a:cubicBezTo>
                    <a:pt x="33" y="1388"/>
                    <a:pt x="32" y="1388"/>
                    <a:pt x="31" y="1388"/>
                  </a:cubicBezTo>
                  <a:cubicBezTo>
                    <a:pt x="13" y="1387"/>
                    <a:pt x="0" y="1372"/>
                    <a:pt x="0" y="1354"/>
                  </a:cubicBezTo>
                  <a:cubicBezTo>
                    <a:pt x="40" y="669"/>
                    <a:pt x="420" y="91"/>
                    <a:pt x="655" y="9"/>
                  </a:cubicBezTo>
                  <a:cubicBezTo>
                    <a:pt x="726" y="-15"/>
                    <a:pt x="766" y="14"/>
                    <a:pt x="783" y="33"/>
                  </a:cubicBezTo>
                  <a:cubicBezTo>
                    <a:pt x="866" y="127"/>
                    <a:pt x="809" y="404"/>
                    <a:pt x="623" y="822"/>
                  </a:cubicBezTo>
                  <a:cubicBezTo>
                    <a:pt x="952" y="488"/>
                    <a:pt x="1288" y="369"/>
                    <a:pt x="1474" y="431"/>
                  </a:cubicBezTo>
                  <a:cubicBezTo>
                    <a:pt x="1551" y="458"/>
                    <a:pt x="1596" y="514"/>
                    <a:pt x="1599" y="588"/>
                  </a:cubicBezTo>
                  <a:cubicBezTo>
                    <a:pt x="1606" y="752"/>
                    <a:pt x="1393" y="1018"/>
                    <a:pt x="779" y="1275"/>
                  </a:cubicBezTo>
                  <a:cubicBezTo>
                    <a:pt x="762" y="1282"/>
                    <a:pt x="744" y="1274"/>
                    <a:pt x="737" y="1258"/>
                  </a:cubicBezTo>
                  <a:cubicBezTo>
                    <a:pt x="730" y="1242"/>
                    <a:pt x="737" y="1223"/>
                    <a:pt x="753" y="1216"/>
                  </a:cubicBezTo>
                  <a:cubicBezTo>
                    <a:pt x="1338" y="971"/>
                    <a:pt x="1540" y="726"/>
                    <a:pt x="1535" y="590"/>
                  </a:cubicBezTo>
                  <a:cubicBezTo>
                    <a:pt x="1533" y="531"/>
                    <a:pt x="1489" y="504"/>
                    <a:pt x="1453" y="492"/>
                  </a:cubicBezTo>
                  <a:cubicBezTo>
                    <a:pt x="1297" y="440"/>
                    <a:pt x="922" y="540"/>
                    <a:pt x="526" y="1026"/>
                  </a:cubicBezTo>
                  <a:cubicBezTo>
                    <a:pt x="516" y="1039"/>
                    <a:pt x="498" y="1043"/>
                    <a:pt x="484" y="1033"/>
                  </a:cubicBezTo>
                  <a:cubicBezTo>
                    <a:pt x="470" y="1025"/>
                    <a:pt x="466" y="1007"/>
                    <a:pt x="473" y="993"/>
                  </a:cubicBezTo>
                  <a:cubicBezTo>
                    <a:pt x="754" y="415"/>
                    <a:pt x="790" y="138"/>
                    <a:pt x="735" y="76"/>
                  </a:cubicBezTo>
                  <a:cubicBezTo>
                    <a:pt x="730" y="71"/>
                    <a:pt x="717" y="56"/>
                    <a:pt x="677" y="70"/>
                  </a:cubicBezTo>
                  <a:cubicBezTo>
                    <a:pt x="483" y="137"/>
                    <a:pt x="103" y="677"/>
                    <a:pt x="65" y="1358"/>
                  </a:cubicBezTo>
                  <a:cubicBezTo>
                    <a:pt x="64" y="1375"/>
                    <a:pt x="50" y="1388"/>
                    <a:pt x="33" y="1388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60" name="Google Shape;760;p18"/>
          <p:cNvGrpSpPr/>
          <p:nvPr/>
        </p:nvGrpSpPr>
        <p:grpSpPr>
          <a:xfrm>
            <a:off x="99444" y="1417"/>
            <a:ext cx="8971063" cy="4553344"/>
            <a:chOff x="99444" y="1417"/>
            <a:chExt cx="8971063" cy="4553344"/>
          </a:xfrm>
        </p:grpSpPr>
        <p:sp>
          <p:nvSpPr>
            <p:cNvPr id="761" name="Google Shape;761;p18"/>
            <p:cNvSpPr/>
            <p:nvPr/>
          </p:nvSpPr>
          <p:spPr>
            <a:xfrm>
              <a:off x="787707" y="290274"/>
              <a:ext cx="61800" cy="618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Karma"/>
                <a:ea typeface="Karma"/>
                <a:cs typeface="Karma"/>
                <a:sym typeface="Karma"/>
              </a:endParaRPr>
            </a:p>
          </p:txBody>
        </p:sp>
        <p:sp>
          <p:nvSpPr>
            <p:cNvPr id="762" name="Google Shape;762;p18"/>
            <p:cNvSpPr/>
            <p:nvPr/>
          </p:nvSpPr>
          <p:spPr>
            <a:xfrm>
              <a:off x="941044" y="127249"/>
              <a:ext cx="61800" cy="61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Karma"/>
                <a:ea typeface="Karma"/>
                <a:cs typeface="Karma"/>
                <a:sym typeface="Karma"/>
              </a:endParaRPr>
            </a:p>
          </p:txBody>
        </p:sp>
        <p:sp>
          <p:nvSpPr>
            <p:cNvPr id="763" name="Google Shape;763;p18"/>
            <p:cNvSpPr/>
            <p:nvPr/>
          </p:nvSpPr>
          <p:spPr>
            <a:xfrm>
              <a:off x="9008707" y="4081537"/>
              <a:ext cx="61800" cy="618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Karma"/>
                <a:ea typeface="Karma"/>
                <a:cs typeface="Karma"/>
                <a:sym typeface="Karma"/>
              </a:endParaRPr>
            </a:p>
          </p:txBody>
        </p:sp>
        <p:sp>
          <p:nvSpPr>
            <p:cNvPr id="764" name="Google Shape;764;p18"/>
            <p:cNvSpPr/>
            <p:nvPr/>
          </p:nvSpPr>
          <p:spPr>
            <a:xfrm>
              <a:off x="8813494" y="4192474"/>
              <a:ext cx="61800" cy="61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Karma"/>
                <a:ea typeface="Karma"/>
                <a:cs typeface="Karma"/>
                <a:sym typeface="Karma"/>
              </a:endParaRPr>
            </a:p>
          </p:txBody>
        </p:sp>
        <p:sp>
          <p:nvSpPr>
            <p:cNvPr id="765" name="Google Shape;765;p18"/>
            <p:cNvSpPr/>
            <p:nvPr/>
          </p:nvSpPr>
          <p:spPr>
            <a:xfrm rot="-5680992">
              <a:off x="253675" y="68562"/>
              <a:ext cx="396741" cy="505200"/>
            </a:xfrm>
            <a:custGeom>
              <a:avLst/>
              <a:gdLst/>
              <a:ahLst/>
              <a:cxnLst/>
              <a:rect l="l" t="t" r="r" b="b"/>
              <a:pathLst>
                <a:path w="2136" h="2720" extrusionOk="0">
                  <a:moveTo>
                    <a:pt x="1354" y="2720"/>
                  </a:moveTo>
                  <a:lnTo>
                    <a:pt x="1354" y="2720"/>
                  </a:lnTo>
                  <a:cubicBezTo>
                    <a:pt x="1322" y="2720"/>
                    <a:pt x="1290" y="2719"/>
                    <a:pt x="1257" y="2717"/>
                  </a:cubicBezTo>
                  <a:cubicBezTo>
                    <a:pt x="1239" y="2715"/>
                    <a:pt x="1225" y="2700"/>
                    <a:pt x="1227" y="2682"/>
                  </a:cubicBezTo>
                  <a:cubicBezTo>
                    <a:pt x="1229" y="2665"/>
                    <a:pt x="1243" y="2652"/>
                    <a:pt x="1262" y="2653"/>
                  </a:cubicBezTo>
                  <a:cubicBezTo>
                    <a:pt x="1776" y="2689"/>
                    <a:pt x="2038" y="2421"/>
                    <a:pt x="2068" y="2140"/>
                  </a:cubicBezTo>
                  <a:cubicBezTo>
                    <a:pt x="2098" y="1880"/>
                    <a:pt x="1932" y="1588"/>
                    <a:pt x="1563" y="1521"/>
                  </a:cubicBezTo>
                  <a:cubicBezTo>
                    <a:pt x="1536" y="1572"/>
                    <a:pt x="1500" y="1625"/>
                    <a:pt x="1456" y="1676"/>
                  </a:cubicBezTo>
                  <a:cubicBezTo>
                    <a:pt x="1288" y="1874"/>
                    <a:pt x="1004" y="2050"/>
                    <a:pt x="819" y="2002"/>
                  </a:cubicBezTo>
                  <a:cubicBezTo>
                    <a:pt x="767" y="1989"/>
                    <a:pt x="700" y="1950"/>
                    <a:pt x="678" y="1843"/>
                  </a:cubicBezTo>
                  <a:cubicBezTo>
                    <a:pt x="661" y="1758"/>
                    <a:pt x="683" y="1685"/>
                    <a:pt x="742" y="1623"/>
                  </a:cubicBezTo>
                  <a:cubicBezTo>
                    <a:pt x="908" y="1449"/>
                    <a:pt x="1321" y="1425"/>
                    <a:pt x="1526" y="1450"/>
                  </a:cubicBezTo>
                  <a:cubicBezTo>
                    <a:pt x="1574" y="1343"/>
                    <a:pt x="1581" y="1242"/>
                    <a:pt x="1543" y="1156"/>
                  </a:cubicBezTo>
                  <a:cubicBezTo>
                    <a:pt x="1542" y="1154"/>
                    <a:pt x="1542" y="1152"/>
                    <a:pt x="1541" y="1149"/>
                  </a:cubicBezTo>
                  <a:cubicBezTo>
                    <a:pt x="1524" y="1064"/>
                    <a:pt x="1464" y="991"/>
                    <a:pt x="1375" y="938"/>
                  </a:cubicBezTo>
                  <a:cubicBezTo>
                    <a:pt x="1311" y="1103"/>
                    <a:pt x="1132" y="1243"/>
                    <a:pt x="961" y="1317"/>
                  </a:cubicBezTo>
                  <a:cubicBezTo>
                    <a:pt x="789" y="1391"/>
                    <a:pt x="637" y="1397"/>
                    <a:pt x="552" y="1334"/>
                  </a:cubicBezTo>
                  <a:cubicBezTo>
                    <a:pt x="513" y="1305"/>
                    <a:pt x="469" y="1246"/>
                    <a:pt x="482" y="1132"/>
                  </a:cubicBezTo>
                  <a:cubicBezTo>
                    <a:pt x="483" y="1128"/>
                    <a:pt x="484" y="1124"/>
                    <a:pt x="486" y="1120"/>
                  </a:cubicBezTo>
                  <a:cubicBezTo>
                    <a:pt x="643" y="833"/>
                    <a:pt x="957" y="771"/>
                    <a:pt x="1179" y="805"/>
                  </a:cubicBezTo>
                  <a:cubicBezTo>
                    <a:pt x="1234" y="813"/>
                    <a:pt x="1286" y="827"/>
                    <a:pt x="1334" y="846"/>
                  </a:cubicBezTo>
                  <a:cubicBezTo>
                    <a:pt x="1334" y="845"/>
                    <a:pt x="1334" y="845"/>
                    <a:pt x="1334" y="844"/>
                  </a:cubicBezTo>
                  <a:cubicBezTo>
                    <a:pt x="1374" y="497"/>
                    <a:pt x="1232" y="233"/>
                    <a:pt x="943" y="119"/>
                  </a:cubicBezTo>
                  <a:cubicBezTo>
                    <a:pt x="627" y="-4"/>
                    <a:pt x="230" y="87"/>
                    <a:pt x="59" y="323"/>
                  </a:cubicBezTo>
                  <a:cubicBezTo>
                    <a:pt x="48" y="337"/>
                    <a:pt x="28" y="340"/>
                    <a:pt x="13" y="330"/>
                  </a:cubicBezTo>
                  <a:cubicBezTo>
                    <a:pt x="0" y="320"/>
                    <a:pt x="-4" y="300"/>
                    <a:pt x="6" y="285"/>
                  </a:cubicBezTo>
                  <a:cubicBezTo>
                    <a:pt x="194" y="27"/>
                    <a:pt x="624" y="-74"/>
                    <a:pt x="966" y="59"/>
                  </a:cubicBezTo>
                  <a:cubicBezTo>
                    <a:pt x="1285" y="185"/>
                    <a:pt x="1442" y="472"/>
                    <a:pt x="1397" y="851"/>
                  </a:cubicBezTo>
                  <a:cubicBezTo>
                    <a:pt x="1397" y="859"/>
                    <a:pt x="1395" y="867"/>
                    <a:pt x="1394" y="875"/>
                  </a:cubicBezTo>
                  <a:cubicBezTo>
                    <a:pt x="1504" y="936"/>
                    <a:pt x="1581" y="1027"/>
                    <a:pt x="1603" y="1133"/>
                  </a:cubicBezTo>
                  <a:cubicBezTo>
                    <a:pt x="1645" y="1231"/>
                    <a:pt x="1640" y="1344"/>
                    <a:pt x="1592" y="1461"/>
                  </a:cubicBezTo>
                  <a:cubicBezTo>
                    <a:pt x="1988" y="1541"/>
                    <a:pt x="2164" y="1862"/>
                    <a:pt x="2133" y="2147"/>
                  </a:cubicBezTo>
                  <a:cubicBezTo>
                    <a:pt x="2100" y="2441"/>
                    <a:pt x="1846" y="2720"/>
                    <a:pt x="1354" y="2720"/>
                  </a:cubicBezTo>
                  <a:moveTo>
                    <a:pt x="1378" y="1506"/>
                  </a:moveTo>
                  <a:lnTo>
                    <a:pt x="1378" y="1506"/>
                  </a:lnTo>
                  <a:cubicBezTo>
                    <a:pt x="1173" y="1506"/>
                    <a:pt x="902" y="1549"/>
                    <a:pt x="789" y="1667"/>
                  </a:cubicBezTo>
                  <a:cubicBezTo>
                    <a:pt x="744" y="1714"/>
                    <a:pt x="729" y="1767"/>
                    <a:pt x="741" y="1830"/>
                  </a:cubicBezTo>
                  <a:cubicBezTo>
                    <a:pt x="753" y="1891"/>
                    <a:pt x="785" y="1927"/>
                    <a:pt x="836" y="1940"/>
                  </a:cubicBezTo>
                  <a:cubicBezTo>
                    <a:pt x="974" y="1976"/>
                    <a:pt x="1235" y="1836"/>
                    <a:pt x="1407" y="1635"/>
                  </a:cubicBezTo>
                  <a:cubicBezTo>
                    <a:pt x="1442" y="1594"/>
                    <a:pt x="1471" y="1552"/>
                    <a:pt x="1495" y="1512"/>
                  </a:cubicBezTo>
                  <a:cubicBezTo>
                    <a:pt x="1460" y="1508"/>
                    <a:pt x="1420" y="1506"/>
                    <a:pt x="1378" y="1506"/>
                  </a:cubicBezTo>
                  <a:moveTo>
                    <a:pt x="545" y="1146"/>
                  </a:moveTo>
                  <a:lnTo>
                    <a:pt x="545" y="1146"/>
                  </a:lnTo>
                  <a:cubicBezTo>
                    <a:pt x="539" y="1209"/>
                    <a:pt x="555" y="1255"/>
                    <a:pt x="591" y="1283"/>
                  </a:cubicBezTo>
                  <a:cubicBezTo>
                    <a:pt x="655" y="1331"/>
                    <a:pt x="787" y="1321"/>
                    <a:pt x="935" y="1258"/>
                  </a:cubicBezTo>
                  <a:cubicBezTo>
                    <a:pt x="1090" y="1191"/>
                    <a:pt x="1263" y="1059"/>
                    <a:pt x="1318" y="909"/>
                  </a:cubicBezTo>
                  <a:cubicBezTo>
                    <a:pt x="1273" y="890"/>
                    <a:pt x="1223" y="876"/>
                    <a:pt x="1169" y="868"/>
                  </a:cubicBezTo>
                  <a:cubicBezTo>
                    <a:pt x="969" y="838"/>
                    <a:pt x="687" y="892"/>
                    <a:pt x="545" y="1146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66" name="Google Shape;766;p18"/>
            <p:cNvGrpSpPr/>
            <p:nvPr/>
          </p:nvGrpSpPr>
          <p:grpSpPr>
            <a:xfrm rot="-6696658">
              <a:off x="8583005" y="65788"/>
              <a:ext cx="277554" cy="204689"/>
              <a:chOff x="6292754" y="1086878"/>
              <a:chExt cx="277556" cy="204691"/>
            </a:xfrm>
          </p:grpSpPr>
          <p:sp>
            <p:nvSpPr>
              <p:cNvPr id="767" name="Google Shape;767;p18"/>
              <p:cNvSpPr/>
              <p:nvPr/>
            </p:nvSpPr>
            <p:spPr>
              <a:xfrm>
                <a:off x="6292754" y="1229769"/>
                <a:ext cx="61800" cy="61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Karma"/>
                  <a:ea typeface="Karma"/>
                  <a:cs typeface="Karma"/>
                  <a:sym typeface="Karma"/>
                </a:endParaRPr>
              </a:p>
            </p:txBody>
          </p:sp>
          <p:sp>
            <p:nvSpPr>
              <p:cNvPr id="768" name="Google Shape;768;p18"/>
              <p:cNvSpPr/>
              <p:nvPr/>
            </p:nvSpPr>
            <p:spPr>
              <a:xfrm>
                <a:off x="6508510" y="1086878"/>
                <a:ext cx="61800" cy="61800"/>
              </a:xfrm>
              <a:prstGeom prst="ellipse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Karma"/>
                  <a:ea typeface="Karma"/>
                  <a:cs typeface="Karma"/>
                  <a:sym typeface="Karma"/>
                </a:endParaRPr>
              </a:p>
            </p:txBody>
          </p:sp>
        </p:grpSp>
        <p:grpSp>
          <p:nvGrpSpPr>
            <p:cNvPr id="769" name="Google Shape;769;p18"/>
            <p:cNvGrpSpPr/>
            <p:nvPr/>
          </p:nvGrpSpPr>
          <p:grpSpPr>
            <a:xfrm>
              <a:off x="218044" y="4351799"/>
              <a:ext cx="199800" cy="202963"/>
              <a:chOff x="5609457" y="2726787"/>
              <a:chExt cx="199800" cy="202963"/>
            </a:xfrm>
          </p:grpSpPr>
          <p:sp>
            <p:nvSpPr>
              <p:cNvPr id="770" name="Google Shape;770;p18"/>
              <p:cNvSpPr/>
              <p:nvPr/>
            </p:nvSpPr>
            <p:spPr>
              <a:xfrm>
                <a:off x="5609457" y="2726787"/>
                <a:ext cx="61800" cy="61800"/>
              </a:xfrm>
              <a:prstGeom prst="ellipse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Karma"/>
                  <a:ea typeface="Karma"/>
                  <a:cs typeface="Karma"/>
                  <a:sym typeface="Karma"/>
                </a:endParaRPr>
              </a:p>
            </p:txBody>
          </p:sp>
          <p:sp>
            <p:nvSpPr>
              <p:cNvPr id="771" name="Google Shape;771;p18"/>
              <p:cNvSpPr/>
              <p:nvPr/>
            </p:nvSpPr>
            <p:spPr>
              <a:xfrm>
                <a:off x="5747457" y="2867949"/>
                <a:ext cx="61800" cy="61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Karma"/>
                  <a:ea typeface="Karma"/>
                  <a:cs typeface="Karma"/>
                  <a:sym typeface="Karma"/>
                </a:endParaRPr>
              </a:p>
            </p:txBody>
          </p:sp>
        </p:grpSp>
        <p:sp>
          <p:nvSpPr>
            <p:cNvPr id="772" name="Google Shape;772;p18"/>
            <p:cNvSpPr/>
            <p:nvPr/>
          </p:nvSpPr>
          <p:spPr>
            <a:xfrm>
              <a:off x="99444" y="4492949"/>
              <a:ext cx="61800" cy="61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Karma"/>
                <a:ea typeface="Karma"/>
                <a:cs typeface="Karma"/>
                <a:sym typeface="Karma"/>
              </a:endParaRPr>
            </a:p>
          </p:txBody>
        </p:sp>
      </p:grpSp>
      <p:grpSp>
        <p:nvGrpSpPr>
          <p:cNvPr id="773" name="Google Shape;773;p18"/>
          <p:cNvGrpSpPr/>
          <p:nvPr/>
        </p:nvGrpSpPr>
        <p:grpSpPr>
          <a:xfrm>
            <a:off x="99444" y="4603995"/>
            <a:ext cx="407162" cy="628273"/>
            <a:chOff x="520781" y="4699070"/>
            <a:chExt cx="407162" cy="628273"/>
          </a:xfrm>
        </p:grpSpPr>
        <p:sp>
          <p:nvSpPr>
            <p:cNvPr id="774" name="Google Shape;774;p18"/>
            <p:cNvSpPr/>
            <p:nvPr/>
          </p:nvSpPr>
          <p:spPr>
            <a:xfrm rot="1057277">
              <a:off x="574520" y="4735012"/>
              <a:ext cx="299684" cy="401494"/>
            </a:xfrm>
            <a:custGeom>
              <a:avLst/>
              <a:gdLst/>
              <a:ahLst/>
              <a:cxnLst/>
              <a:rect l="l" t="t" r="r" b="b"/>
              <a:pathLst>
                <a:path w="1831" h="2453" extrusionOk="0">
                  <a:moveTo>
                    <a:pt x="648" y="37"/>
                  </a:moveTo>
                  <a:lnTo>
                    <a:pt x="648" y="37"/>
                  </a:lnTo>
                  <a:cubicBezTo>
                    <a:pt x="1613" y="-229"/>
                    <a:pt x="2018" y="995"/>
                    <a:pt x="1750" y="1819"/>
                  </a:cubicBezTo>
                  <a:cubicBezTo>
                    <a:pt x="1558" y="2413"/>
                    <a:pt x="749" y="2705"/>
                    <a:pt x="336" y="2180"/>
                  </a:cubicBezTo>
                  <a:cubicBezTo>
                    <a:pt x="-116" y="1607"/>
                    <a:pt x="-201" y="270"/>
                    <a:pt x="648" y="3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18"/>
            <p:cNvSpPr/>
            <p:nvPr/>
          </p:nvSpPr>
          <p:spPr>
            <a:xfrm rot="1057277">
              <a:off x="634118" y="4828724"/>
              <a:ext cx="171692" cy="483986"/>
            </a:xfrm>
            <a:custGeom>
              <a:avLst/>
              <a:gdLst/>
              <a:ahLst/>
              <a:cxnLst/>
              <a:rect l="l" t="t" r="r" b="b"/>
              <a:pathLst>
                <a:path w="1049" h="2957" extrusionOk="0">
                  <a:moveTo>
                    <a:pt x="1046" y="420"/>
                  </a:moveTo>
                  <a:lnTo>
                    <a:pt x="1046" y="420"/>
                  </a:lnTo>
                  <a:cubicBezTo>
                    <a:pt x="1038" y="406"/>
                    <a:pt x="1021" y="400"/>
                    <a:pt x="1007" y="407"/>
                  </a:cubicBezTo>
                  <a:cubicBezTo>
                    <a:pt x="761" y="538"/>
                    <a:pt x="516" y="678"/>
                    <a:pt x="278" y="822"/>
                  </a:cubicBezTo>
                  <a:cubicBezTo>
                    <a:pt x="275" y="797"/>
                    <a:pt x="271" y="772"/>
                    <a:pt x="268" y="746"/>
                  </a:cubicBezTo>
                  <a:cubicBezTo>
                    <a:pt x="264" y="713"/>
                    <a:pt x="260" y="679"/>
                    <a:pt x="255" y="645"/>
                  </a:cubicBezTo>
                  <a:cubicBezTo>
                    <a:pt x="461" y="438"/>
                    <a:pt x="679" y="239"/>
                    <a:pt x="903" y="52"/>
                  </a:cubicBezTo>
                  <a:cubicBezTo>
                    <a:pt x="905" y="51"/>
                    <a:pt x="907" y="49"/>
                    <a:pt x="908" y="47"/>
                  </a:cubicBezTo>
                  <a:cubicBezTo>
                    <a:pt x="915" y="37"/>
                    <a:pt x="915" y="22"/>
                    <a:pt x="907" y="11"/>
                  </a:cubicBezTo>
                  <a:cubicBezTo>
                    <a:pt x="897" y="-1"/>
                    <a:pt x="878" y="-3"/>
                    <a:pt x="866" y="8"/>
                  </a:cubicBezTo>
                  <a:cubicBezTo>
                    <a:pt x="652" y="186"/>
                    <a:pt x="444" y="376"/>
                    <a:pt x="246" y="572"/>
                  </a:cubicBezTo>
                  <a:cubicBezTo>
                    <a:pt x="234" y="470"/>
                    <a:pt x="221" y="360"/>
                    <a:pt x="208" y="241"/>
                  </a:cubicBezTo>
                  <a:cubicBezTo>
                    <a:pt x="206" y="225"/>
                    <a:pt x="192" y="214"/>
                    <a:pt x="176" y="216"/>
                  </a:cubicBezTo>
                  <a:cubicBezTo>
                    <a:pt x="160" y="217"/>
                    <a:pt x="149" y="231"/>
                    <a:pt x="151" y="247"/>
                  </a:cubicBezTo>
                  <a:cubicBezTo>
                    <a:pt x="166" y="387"/>
                    <a:pt x="181" y="515"/>
                    <a:pt x="195" y="632"/>
                  </a:cubicBezTo>
                  <a:cubicBezTo>
                    <a:pt x="195" y="637"/>
                    <a:pt x="195" y="642"/>
                    <a:pt x="197" y="646"/>
                  </a:cubicBezTo>
                  <a:cubicBezTo>
                    <a:pt x="202" y="683"/>
                    <a:pt x="206" y="719"/>
                    <a:pt x="210" y="753"/>
                  </a:cubicBezTo>
                  <a:cubicBezTo>
                    <a:pt x="314" y="1587"/>
                    <a:pt x="358" y="1933"/>
                    <a:pt x="2" y="2919"/>
                  </a:cubicBezTo>
                  <a:cubicBezTo>
                    <a:pt x="-4" y="2934"/>
                    <a:pt x="4" y="2950"/>
                    <a:pt x="19" y="2956"/>
                  </a:cubicBezTo>
                  <a:cubicBezTo>
                    <a:pt x="31" y="2960"/>
                    <a:pt x="45" y="2956"/>
                    <a:pt x="52" y="2946"/>
                  </a:cubicBezTo>
                  <a:cubicBezTo>
                    <a:pt x="53" y="2944"/>
                    <a:pt x="55" y="2941"/>
                    <a:pt x="56" y="2938"/>
                  </a:cubicBezTo>
                  <a:cubicBezTo>
                    <a:pt x="396" y="1996"/>
                    <a:pt x="376" y="1631"/>
                    <a:pt x="285" y="885"/>
                  </a:cubicBezTo>
                  <a:cubicBezTo>
                    <a:pt x="286" y="885"/>
                    <a:pt x="286" y="885"/>
                    <a:pt x="286" y="885"/>
                  </a:cubicBezTo>
                  <a:cubicBezTo>
                    <a:pt x="530" y="736"/>
                    <a:pt x="782" y="593"/>
                    <a:pt x="1034" y="459"/>
                  </a:cubicBezTo>
                  <a:cubicBezTo>
                    <a:pt x="1038" y="457"/>
                    <a:pt x="1041" y="454"/>
                    <a:pt x="1044" y="450"/>
                  </a:cubicBezTo>
                  <a:cubicBezTo>
                    <a:pt x="1050" y="442"/>
                    <a:pt x="1051" y="430"/>
                    <a:pt x="1046" y="42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18"/>
            <p:cNvSpPr/>
            <p:nvPr/>
          </p:nvSpPr>
          <p:spPr>
            <a:xfrm rot="1057277">
              <a:off x="568025" y="5001590"/>
              <a:ext cx="110970" cy="44356"/>
            </a:xfrm>
            <a:custGeom>
              <a:avLst/>
              <a:gdLst/>
              <a:ahLst/>
              <a:cxnLst/>
              <a:rect l="l" t="t" r="r" b="b"/>
              <a:pathLst>
                <a:path w="678" h="271" extrusionOk="0">
                  <a:moveTo>
                    <a:pt x="672" y="260"/>
                  </a:moveTo>
                  <a:lnTo>
                    <a:pt x="672" y="260"/>
                  </a:lnTo>
                  <a:cubicBezTo>
                    <a:pt x="675" y="257"/>
                    <a:pt x="676" y="253"/>
                    <a:pt x="677" y="250"/>
                  </a:cubicBezTo>
                  <a:cubicBezTo>
                    <a:pt x="681" y="234"/>
                    <a:pt x="672" y="219"/>
                    <a:pt x="656" y="214"/>
                  </a:cubicBezTo>
                  <a:cubicBezTo>
                    <a:pt x="418" y="153"/>
                    <a:pt x="257" y="97"/>
                    <a:pt x="42" y="3"/>
                  </a:cubicBezTo>
                  <a:cubicBezTo>
                    <a:pt x="27" y="-4"/>
                    <a:pt x="10" y="3"/>
                    <a:pt x="3" y="18"/>
                  </a:cubicBezTo>
                  <a:cubicBezTo>
                    <a:pt x="-3" y="33"/>
                    <a:pt x="3" y="50"/>
                    <a:pt x="18" y="56"/>
                  </a:cubicBezTo>
                  <a:cubicBezTo>
                    <a:pt x="237" y="152"/>
                    <a:pt x="400" y="208"/>
                    <a:pt x="642" y="270"/>
                  </a:cubicBezTo>
                  <a:cubicBezTo>
                    <a:pt x="653" y="274"/>
                    <a:pt x="665" y="269"/>
                    <a:pt x="672" y="26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slow" advTm="10000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9" name="Google Shape;839;p21"/>
          <p:cNvGrpSpPr/>
          <p:nvPr/>
        </p:nvGrpSpPr>
        <p:grpSpPr>
          <a:xfrm flipH="1">
            <a:off x="-169425" y="228250"/>
            <a:ext cx="9470078" cy="5118847"/>
            <a:chOff x="-169425" y="195650"/>
            <a:chExt cx="9470078" cy="5118847"/>
          </a:xfrm>
        </p:grpSpPr>
        <p:sp>
          <p:nvSpPr>
            <p:cNvPr id="840" name="Google Shape;840;p21"/>
            <p:cNvSpPr/>
            <p:nvPr/>
          </p:nvSpPr>
          <p:spPr>
            <a:xfrm>
              <a:off x="8771528" y="195650"/>
              <a:ext cx="529125" cy="2793625"/>
            </a:xfrm>
            <a:custGeom>
              <a:avLst/>
              <a:gdLst/>
              <a:ahLst/>
              <a:cxnLst/>
              <a:rect l="l" t="t" r="r" b="b"/>
              <a:pathLst>
                <a:path w="21165" h="111745" extrusionOk="0">
                  <a:moveTo>
                    <a:pt x="21165" y="0"/>
                  </a:moveTo>
                  <a:cubicBezTo>
                    <a:pt x="15094" y="1215"/>
                    <a:pt x="6853" y="4382"/>
                    <a:pt x="5836" y="10489"/>
                  </a:cubicBezTo>
                  <a:cubicBezTo>
                    <a:pt x="4861" y="16345"/>
                    <a:pt x="11501" y="22128"/>
                    <a:pt x="9870" y="27836"/>
                  </a:cubicBezTo>
                  <a:cubicBezTo>
                    <a:pt x="8612" y="32239"/>
                    <a:pt x="2253" y="33921"/>
                    <a:pt x="995" y="38324"/>
                  </a:cubicBezTo>
                  <a:cubicBezTo>
                    <a:pt x="-1230" y="46109"/>
                    <a:pt x="5836" y="54030"/>
                    <a:pt x="5836" y="62126"/>
                  </a:cubicBezTo>
                  <a:cubicBezTo>
                    <a:pt x="5836" y="66335"/>
                    <a:pt x="783" y="69254"/>
                    <a:pt x="188" y="73421"/>
                  </a:cubicBezTo>
                  <a:cubicBezTo>
                    <a:pt x="-564" y="78687"/>
                    <a:pt x="4791" y="83131"/>
                    <a:pt x="5836" y="88347"/>
                  </a:cubicBezTo>
                  <a:cubicBezTo>
                    <a:pt x="6557" y="91946"/>
                    <a:pt x="3061" y="95757"/>
                    <a:pt x="4222" y="99239"/>
                  </a:cubicBezTo>
                  <a:cubicBezTo>
                    <a:pt x="5791" y="103943"/>
                    <a:pt x="9136" y="109172"/>
                    <a:pt x="13904" y="110535"/>
                  </a:cubicBezTo>
                  <a:cubicBezTo>
                    <a:pt x="16263" y="111209"/>
                    <a:pt x="20390" y="109417"/>
                    <a:pt x="21165" y="111745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841" name="Google Shape;841;p21"/>
            <p:cNvSpPr/>
            <p:nvPr/>
          </p:nvSpPr>
          <p:spPr>
            <a:xfrm>
              <a:off x="-169425" y="4303947"/>
              <a:ext cx="3146600" cy="1010550"/>
            </a:xfrm>
            <a:custGeom>
              <a:avLst/>
              <a:gdLst/>
              <a:ahLst/>
              <a:cxnLst/>
              <a:rect l="l" t="t" r="r" b="b"/>
              <a:pathLst>
                <a:path w="125864" h="40422" extrusionOk="0">
                  <a:moveTo>
                    <a:pt x="0" y="2905"/>
                  </a:moveTo>
                  <a:cubicBezTo>
                    <a:pt x="5406" y="501"/>
                    <a:pt x="14468" y="-2018"/>
                    <a:pt x="17750" y="2905"/>
                  </a:cubicBezTo>
                  <a:cubicBezTo>
                    <a:pt x="20816" y="7505"/>
                    <a:pt x="20941" y="13506"/>
                    <a:pt x="22994" y="18638"/>
                  </a:cubicBezTo>
                  <a:cubicBezTo>
                    <a:pt x="24906" y="23416"/>
                    <a:pt x="30766" y="26788"/>
                    <a:pt x="35903" y="27109"/>
                  </a:cubicBezTo>
                  <a:cubicBezTo>
                    <a:pt x="46327" y="27760"/>
                    <a:pt x="56655" y="17351"/>
                    <a:pt x="66563" y="20655"/>
                  </a:cubicBezTo>
                  <a:cubicBezTo>
                    <a:pt x="69000" y="21468"/>
                    <a:pt x="69990" y="24486"/>
                    <a:pt x="71807" y="26303"/>
                  </a:cubicBezTo>
                  <a:cubicBezTo>
                    <a:pt x="75243" y="29739"/>
                    <a:pt x="81091" y="30416"/>
                    <a:pt x="85926" y="29933"/>
                  </a:cubicBezTo>
                  <a:cubicBezTo>
                    <a:pt x="89713" y="29555"/>
                    <a:pt x="92441" y="25993"/>
                    <a:pt x="95608" y="23882"/>
                  </a:cubicBezTo>
                  <a:cubicBezTo>
                    <a:pt x="101008" y="20283"/>
                    <a:pt x="108756" y="20001"/>
                    <a:pt x="114972" y="21865"/>
                  </a:cubicBezTo>
                  <a:cubicBezTo>
                    <a:pt x="121842" y="23926"/>
                    <a:pt x="123598" y="33617"/>
                    <a:pt x="125864" y="40422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842" name="Google Shape;842;p21"/>
          <p:cNvGrpSpPr/>
          <p:nvPr/>
        </p:nvGrpSpPr>
        <p:grpSpPr>
          <a:xfrm>
            <a:off x="160000" y="4"/>
            <a:ext cx="8871732" cy="4960858"/>
            <a:chOff x="160000" y="4"/>
            <a:chExt cx="8871732" cy="4960858"/>
          </a:xfrm>
        </p:grpSpPr>
        <p:sp>
          <p:nvSpPr>
            <p:cNvPr id="843" name="Google Shape;843;p21"/>
            <p:cNvSpPr/>
            <p:nvPr/>
          </p:nvSpPr>
          <p:spPr>
            <a:xfrm>
              <a:off x="352282" y="911949"/>
              <a:ext cx="61800" cy="618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Karma"/>
                <a:ea typeface="Karma"/>
                <a:cs typeface="Karma"/>
                <a:sym typeface="Karma"/>
              </a:endParaRPr>
            </a:p>
          </p:txBody>
        </p:sp>
        <p:sp>
          <p:nvSpPr>
            <p:cNvPr id="844" name="Google Shape;844;p21"/>
            <p:cNvSpPr/>
            <p:nvPr/>
          </p:nvSpPr>
          <p:spPr>
            <a:xfrm>
              <a:off x="445432" y="697762"/>
              <a:ext cx="61800" cy="61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Karma"/>
                <a:ea typeface="Karma"/>
                <a:cs typeface="Karma"/>
                <a:sym typeface="Karma"/>
              </a:endParaRPr>
            </a:p>
          </p:txBody>
        </p:sp>
        <p:sp>
          <p:nvSpPr>
            <p:cNvPr id="845" name="Google Shape;845;p21"/>
            <p:cNvSpPr/>
            <p:nvPr/>
          </p:nvSpPr>
          <p:spPr>
            <a:xfrm rot="-2700000">
              <a:off x="472788" y="66287"/>
              <a:ext cx="396739" cy="505201"/>
            </a:xfrm>
            <a:custGeom>
              <a:avLst/>
              <a:gdLst/>
              <a:ahLst/>
              <a:cxnLst/>
              <a:rect l="l" t="t" r="r" b="b"/>
              <a:pathLst>
                <a:path w="2136" h="2720" extrusionOk="0">
                  <a:moveTo>
                    <a:pt x="1354" y="2720"/>
                  </a:moveTo>
                  <a:lnTo>
                    <a:pt x="1354" y="2720"/>
                  </a:lnTo>
                  <a:cubicBezTo>
                    <a:pt x="1322" y="2720"/>
                    <a:pt x="1290" y="2719"/>
                    <a:pt x="1257" y="2717"/>
                  </a:cubicBezTo>
                  <a:cubicBezTo>
                    <a:pt x="1239" y="2715"/>
                    <a:pt x="1225" y="2700"/>
                    <a:pt x="1227" y="2682"/>
                  </a:cubicBezTo>
                  <a:cubicBezTo>
                    <a:pt x="1229" y="2665"/>
                    <a:pt x="1243" y="2652"/>
                    <a:pt x="1262" y="2653"/>
                  </a:cubicBezTo>
                  <a:cubicBezTo>
                    <a:pt x="1776" y="2689"/>
                    <a:pt x="2038" y="2421"/>
                    <a:pt x="2068" y="2140"/>
                  </a:cubicBezTo>
                  <a:cubicBezTo>
                    <a:pt x="2098" y="1880"/>
                    <a:pt x="1932" y="1588"/>
                    <a:pt x="1563" y="1521"/>
                  </a:cubicBezTo>
                  <a:cubicBezTo>
                    <a:pt x="1536" y="1572"/>
                    <a:pt x="1500" y="1625"/>
                    <a:pt x="1456" y="1676"/>
                  </a:cubicBezTo>
                  <a:cubicBezTo>
                    <a:pt x="1288" y="1874"/>
                    <a:pt x="1004" y="2050"/>
                    <a:pt x="819" y="2002"/>
                  </a:cubicBezTo>
                  <a:cubicBezTo>
                    <a:pt x="767" y="1989"/>
                    <a:pt x="700" y="1950"/>
                    <a:pt x="678" y="1843"/>
                  </a:cubicBezTo>
                  <a:cubicBezTo>
                    <a:pt x="661" y="1758"/>
                    <a:pt x="683" y="1685"/>
                    <a:pt x="742" y="1623"/>
                  </a:cubicBezTo>
                  <a:cubicBezTo>
                    <a:pt x="908" y="1449"/>
                    <a:pt x="1321" y="1425"/>
                    <a:pt x="1526" y="1450"/>
                  </a:cubicBezTo>
                  <a:cubicBezTo>
                    <a:pt x="1574" y="1343"/>
                    <a:pt x="1581" y="1242"/>
                    <a:pt x="1543" y="1156"/>
                  </a:cubicBezTo>
                  <a:cubicBezTo>
                    <a:pt x="1542" y="1154"/>
                    <a:pt x="1542" y="1152"/>
                    <a:pt x="1541" y="1149"/>
                  </a:cubicBezTo>
                  <a:cubicBezTo>
                    <a:pt x="1524" y="1064"/>
                    <a:pt x="1464" y="991"/>
                    <a:pt x="1375" y="938"/>
                  </a:cubicBezTo>
                  <a:cubicBezTo>
                    <a:pt x="1311" y="1103"/>
                    <a:pt x="1132" y="1243"/>
                    <a:pt x="961" y="1317"/>
                  </a:cubicBezTo>
                  <a:cubicBezTo>
                    <a:pt x="789" y="1391"/>
                    <a:pt x="637" y="1397"/>
                    <a:pt x="552" y="1334"/>
                  </a:cubicBezTo>
                  <a:cubicBezTo>
                    <a:pt x="513" y="1305"/>
                    <a:pt x="469" y="1246"/>
                    <a:pt x="482" y="1132"/>
                  </a:cubicBezTo>
                  <a:cubicBezTo>
                    <a:pt x="483" y="1128"/>
                    <a:pt x="484" y="1124"/>
                    <a:pt x="486" y="1120"/>
                  </a:cubicBezTo>
                  <a:cubicBezTo>
                    <a:pt x="643" y="833"/>
                    <a:pt x="957" y="771"/>
                    <a:pt x="1179" y="805"/>
                  </a:cubicBezTo>
                  <a:cubicBezTo>
                    <a:pt x="1234" y="813"/>
                    <a:pt x="1286" y="827"/>
                    <a:pt x="1334" y="846"/>
                  </a:cubicBezTo>
                  <a:cubicBezTo>
                    <a:pt x="1334" y="845"/>
                    <a:pt x="1334" y="845"/>
                    <a:pt x="1334" y="844"/>
                  </a:cubicBezTo>
                  <a:cubicBezTo>
                    <a:pt x="1374" y="497"/>
                    <a:pt x="1232" y="233"/>
                    <a:pt x="943" y="119"/>
                  </a:cubicBezTo>
                  <a:cubicBezTo>
                    <a:pt x="627" y="-4"/>
                    <a:pt x="230" y="87"/>
                    <a:pt x="59" y="323"/>
                  </a:cubicBezTo>
                  <a:cubicBezTo>
                    <a:pt x="48" y="337"/>
                    <a:pt x="28" y="340"/>
                    <a:pt x="13" y="330"/>
                  </a:cubicBezTo>
                  <a:cubicBezTo>
                    <a:pt x="0" y="320"/>
                    <a:pt x="-4" y="300"/>
                    <a:pt x="6" y="285"/>
                  </a:cubicBezTo>
                  <a:cubicBezTo>
                    <a:pt x="194" y="27"/>
                    <a:pt x="624" y="-74"/>
                    <a:pt x="966" y="59"/>
                  </a:cubicBezTo>
                  <a:cubicBezTo>
                    <a:pt x="1285" y="185"/>
                    <a:pt x="1442" y="472"/>
                    <a:pt x="1397" y="851"/>
                  </a:cubicBezTo>
                  <a:cubicBezTo>
                    <a:pt x="1397" y="859"/>
                    <a:pt x="1395" y="867"/>
                    <a:pt x="1394" y="875"/>
                  </a:cubicBezTo>
                  <a:cubicBezTo>
                    <a:pt x="1504" y="936"/>
                    <a:pt x="1581" y="1027"/>
                    <a:pt x="1603" y="1133"/>
                  </a:cubicBezTo>
                  <a:cubicBezTo>
                    <a:pt x="1645" y="1231"/>
                    <a:pt x="1640" y="1344"/>
                    <a:pt x="1592" y="1461"/>
                  </a:cubicBezTo>
                  <a:cubicBezTo>
                    <a:pt x="1988" y="1541"/>
                    <a:pt x="2164" y="1862"/>
                    <a:pt x="2133" y="2147"/>
                  </a:cubicBezTo>
                  <a:cubicBezTo>
                    <a:pt x="2100" y="2441"/>
                    <a:pt x="1846" y="2720"/>
                    <a:pt x="1354" y="2720"/>
                  </a:cubicBezTo>
                  <a:moveTo>
                    <a:pt x="1378" y="1506"/>
                  </a:moveTo>
                  <a:lnTo>
                    <a:pt x="1378" y="1506"/>
                  </a:lnTo>
                  <a:cubicBezTo>
                    <a:pt x="1173" y="1506"/>
                    <a:pt x="902" y="1549"/>
                    <a:pt x="789" y="1667"/>
                  </a:cubicBezTo>
                  <a:cubicBezTo>
                    <a:pt x="744" y="1714"/>
                    <a:pt x="729" y="1767"/>
                    <a:pt x="741" y="1830"/>
                  </a:cubicBezTo>
                  <a:cubicBezTo>
                    <a:pt x="753" y="1891"/>
                    <a:pt x="785" y="1927"/>
                    <a:pt x="836" y="1940"/>
                  </a:cubicBezTo>
                  <a:cubicBezTo>
                    <a:pt x="974" y="1976"/>
                    <a:pt x="1235" y="1836"/>
                    <a:pt x="1407" y="1635"/>
                  </a:cubicBezTo>
                  <a:cubicBezTo>
                    <a:pt x="1442" y="1594"/>
                    <a:pt x="1471" y="1552"/>
                    <a:pt x="1495" y="1512"/>
                  </a:cubicBezTo>
                  <a:cubicBezTo>
                    <a:pt x="1460" y="1508"/>
                    <a:pt x="1420" y="1506"/>
                    <a:pt x="1378" y="1506"/>
                  </a:cubicBezTo>
                  <a:moveTo>
                    <a:pt x="545" y="1146"/>
                  </a:moveTo>
                  <a:lnTo>
                    <a:pt x="545" y="1146"/>
                  </a:lnTo>
                  <a:cubicBezTo>
                    <a:pt x="539" y="1209"/>
                    <a:pt x="555" y="1255"/>
                    <a:pt x="591" y="1283"/>
                  </a:cubicBezTo>
                  <a:cubicBezTo>
                    <a:pt x="655" y="1331"/>
                    <a:pt x="787" y="1321"/>
                    <a:pt x="935" y="1258"/>
                  </a:cubicBezTo>
                  <a:cubicBezTo>
                    <a:pt x="1090" y="1191"/>
                    <a:pt x="1263" y="1059"/>
                    <a:pt x="1318" y="909"/>
                  </a:cubicBezTo>
                  <a:cubicBezTo>
                    <a:pt x="1273" y="890"/>
                    <a:pt x="1223" y="876"/>
                    <a:pt x="1169" y="868"/>
                  </a:cubicBezTo>
                  <a:cubicBezTo>
                    <a:pt x="969" y="838"/>
                    <a:pt x="687" y="892"/>
                    <a:pt x="545" y="1146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46" name="Google Shape;846;p21"/>
            <p:cNvGrpSpPr/>
            <p:nvPr/>
          </p:nvGrpSpPr>
          <p:grpSpPr>
            <a:xfrm>
              <a:off x="160000" y="4645500"/>
              <a:ext cx="123600" cy="295050"/>
              <a:chOff x="6413075" y="275350"/>
              <a:chExt cx="123600" cy="295050"/>
            </a:xfrm>
          </p:grpSpPr>
          <p:sp>
            <p:nvSpPr>
              <p:cNvPr id="847" name="Google Shape;847;p21"/>
              <p:cNvSpPr/>
              <p:nvPr/>
            </p:nvSpPr>
            <p:spPr>
              <a:xfrm>
                <a:off x="6413075" y="275350"/>
                <a:ext cx="61800" cy="61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Karma"/>
                  <a:ea typeface="Karma"/>
                  <a:cs typeface="Karma"/>
                  <a:sym typeface="Karma"/>
                </a:endParaRPr>
              </a:p>
            </p:txBody>
          </p:sp>
          <p:sp>
            <p:nvSpPr>
              <p:cNvPr id="848" name="Google Shape;848;p21"/>
              <p:cNvSpPr/>
              <p:nvPr/>
            </p:nvSpPr>
            <p:spPr>
              <a:xfrm>
                <a:off x="6474875" y="508600"/>
                <a:ext cx="61800" cy="61800"/>
              </a:xfrm>
              <a:prstGeom prst="ellipse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Karma"/>
                  <a:ea typeface="Karma"/>
                  <a:cs typeface="Karma"/>
                  <a:sym typeface="Karma"/>
                </a:endParaRPr>
              </a:p>
            </p:txBody>
          </p:sp>
        </p:grpSp>
        <p:sp>
          <p:nvSpPr>
            <p:cNvPr id="849" name="Google Shape;849;p21"/>
            <p:cNvSpPr/>
            <p:nvPr/>
          </p:nvSpPr>
          <p:spPr>
            <a:xfrm>
              <a:off x="8646057" y="4376749"/>
              <a:ext cx="61800" cy="618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Karma"/>
                <a:ea typeface="Karma"/>
                <a:cs typeface="Karma"/>
                <a:sym typeface="Karma"/>
              </a:endParaRPr>
            </a:p>
          </p:txBody>
        </p:sp>
        <p:sp>
          <p:nvSpPr>
            <p:cNvPr id="850" name="Google Shape;850;p21"/>
            <p:cNvSpPr/>
            <p:nvPr/>
          </p:nvSpPr>
          <p:spPr>
            <a:xfrm>
              <a:off x="8584257" y="4198437"/>
              <a:ext cx="61800" cy="61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Karma"/>
                <a:ea typeface="Karma"/>
                <a:cs typeface="Karma"/>
                <a:sym typeface="Karma"/>
              </a:endParaRPr>
            </a:p>
          </p:txBody>
        </p:sp>
        <p:sp>
          <p:nvSpPr>
            <p:cNvPr id="851" name="Google Shape;851;p21"/>
            <p:cNvSpPr/>
            <p:nvPr/>
          </p:nvSpPr>
          <p:spPr>
            <a:xfrm>
              <a:off x="8969932" y="3993574"/>
              <a:ext cx="61800" cy="618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Karma"/>
                <a:ea typeface="Karma"/>
                <a:cs typeface="Karma"/>
                <a:sym typeface="Karma"/>
              </a:endParaRPr>
            </a:p>
          </p:txBody>
        </p:sp>
        <p:sp>
          <p:nvSpPr>
            <p:cNvPr id="852" name="Google Shape;852;p21"/>
            <p:cNvSpPr/>
            <p:nvPr/>
          </p:nvSpPr>
          <p:spPr>
            <a:xfrm>
              <a:off x="8969932" y="4899062"/>
              <a:ext cx="61800" cy="61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Karma"/>
                <a:ea typeface="Karma"/>
                <a:cs typeface="Karma"/>
                <a:sym typeface="Karma"/>
              </a:endParaRPr>
            </a:p>
          </p:txBody>
        </p:sp>
      </p:grpSp>
      <p:grpSp>
        <p:nvGrpSpPr>
          <p:cNvPr id="853" name="Google Shape;853;p21"/>
          <p:cNvGrpSpPr/>
          <p:nvPr/>
        </p:nvGrpSpPr>
        <p:grpSpPr>
          <a:xfrm>
            <a:off x="-259555" y="2879161"/>
            <a:ext cx="9694458" cy="2466973"/>
            <a:chOff x="-259555" y="2879161"/>
            <a:chExt cx="9694458" cy="2466973"/>
          </a:xfrm>
        </p:grpSpPr>
        <p:grpSp>
          <p:nvGrpSpPr>
            <p:cNvPr id="854" name="Google Shape;854;p21"/>
            <p:cNvGrpSpPr/>
            <p:nvPr/>
          </p:nvGrpSpPr>
          <p:grpSpPr>
            <a:xfrm>
              <a:off x="8430770" y="3153092"/>
              <a:ext cx="1004133" cy="977842"/>
              <a:chOff x="8360175" y="3422551"/>
              <a:chExt cx="1140024" cy="1110174"/>
            </a:xfrm>
          </p:grpSpPr>
          <p:sp>
            <p:nvSpPr>
              <p:cNvPr id="855" name="Google Shape;855;p21"/>
              <p:cNvSpPr/>
              <p:nvPr/>
            </p:nvSpPr>
            <p:spPr>
              <a:xfrm rot="-1476397">
                <a:off x="8470428" y="4140123"/>
                <a:ext cx="371346" cy="330288"/>
              </a:xfrm>
              <a:custGeom>
                <a:avLst/>
                <a:gdLst/>
                <a:ahLst/>
                <a:cxnLst/>
                <a:rect l="l" t="t" r="r" b="b"/>
                <a:pathLst>
                  <a:path w="1773" h="1577" extrusionOk="0">
                    <a:moveTo>
                      <a:pt x="40" y="1152"/>
                    </a:moveTo>
                    <a:lnTo>
                      <a:pt x="40" y="1152"/>
                    </a:lnTo>
                    <a:cubicBezTo>
                      <a:pt x="305" y="1869"/>
                      <a:pt x="1245" y="1575"/>
                      <a:pt x="1638" y="1042"/>
                    </a:cubicBezTo>
                    <a:cubicBezTo>
                      <a:pt x="1922" y="657"/>
                      <a:pt x="1742" y="24"/>
                      <a:pt x="1231" y="1"/>
                    </a:cubicBezTo>
                    <a:cubicBezTo>
                      <a:pt x="673" y="-24"/>
                      <a:pt x="-194" y="519"/>
                      <a:pt x="40" y="115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6" name="Google Shape;856;p21"/>
              <p:cNvSpPr/>
              <p:nvPr/>
            </p:nvSpPr>
            <p:spPr>
              <a:xfrm rot="-1476397">
                <a:off x="8582140" y="4155001"/>
                <a:ext cx="253848" cy="269759"/>
              </a:xfrm>
              <a:custGeom>
                <a:avLst/>
                <a:gdLst/>
                <a:ahLst/>
                <a:cxnLst/>
                <a:rect l="l" t="t" r="r" b="b"/>
                <a:pathLst>
                  <a:path w="1212" h="1288" extrusionOk="0">
                    <a:moveTo>
                      <a:pt x="1200" y="7"/>
                    </a:moveTo>
                    <a:lnTo>
                      <a:pt x="1200" y="7"/>
                    </a:lnTo>
                    <a:cubicBezTo>
                      <a:pt x="1188" y="-4"/>
                      <a:pt x="1170" y="-2"/>
                      <a:pt x="1159" y="10"/>
                    </a:cubicBezTo>
                    <a:cubicBezTo>
                      <a:pt x="1052" y="139"/>
                      <a:pt x="933" y="232"/>
                      <a:pt x="798" y="312"/>
                    </a:cubicBezTo>
                    <a:cubicBezTo>
                      <a:pt x="657" y="196"/>
                      <a:pt x="551" y="121"/>
                      <a:pt x="398" y="30"/>
                    </a:cubicBezTo>
                    <a:cubicBezTo>
                      <a:pt x="384" y="21"/>
                      <a:pt x="366" y="26"/>
                      <a:pt x="358" y="40"/>
                    </a:cubicBezTo>
                    <a:cubicBezTo>
                      <a:pt x="350" y="54"/>
                      <a:pt x="354" y="71"/>
                      <a:pt x="368" y="80"/>
                    </a:cubicBezTo>
                    <a:cubicBezTo>
                      <a:pt x="512" y="166"/>
                      <a:pt x="614" y="237"/>
                      <a:pt x="744" y="343"/>
                    </a:cubicBezTo>
                    <a:cubicBezTo>
                      <a:pt x="657" y="392"/>
                      <a:pt x="565" y="436"/>
                      <a:pt x="465" y="482"/>
                    </a:cubicBezTo>
                    <a:cubicBezTo>
                      <a:pt x="461" y="480"/>
                      <a:pt x="456" y="479"/>
                      <a:pt x="450" y="479"/>
                    </a:cubicBezTo>
                    <a:cubicBezTo>
                      <a:pt x="437" y="480"/>
                      <a:pt x="427" y="489"/>
                      <a:pt x="424" y="501"/>
                    </a:cubicBezTo>
                    <a:cubicBezTo>
                      <a:pt x="414" y="506"/>
                      <a:pt x="403" y="511"/>
                      <a:pt x="393" y="516"/>
                    </a:cubicBezTo>
                    <a:cubicBezTo>
                      <a:pt x="364" y="529"/>
                      <a:pt x="337" y="542"/>
                      <a:pt x="308" y="555"/>
                    </a:cubicBezTo>
                    <a:cubicBezTo>
                      <a:pt x="305" y="552"/>
                      <a:pt x="301" y="550"/>
                      <a:pt x="297" y="550"/>
                    </a:cubicBezTo>
                    <a:cubicBezTo>
                      <a:pt x="280" y="547"/>
                      <a:pt x="265" y="557"/>
                      <a:pt x="263" y="573"/>
                    </a:cubicBezTo>
                    <a:cubicBezTo>
                      <a:pt x="263" y="575"/>
                      <a:pt x="263" y="576"/>
                      <a:pt x="263" y="577"/>
                    </a:cubicBezTo>
                    <a:cubicBezTo>
                      <a:pt x="183" y="614"/>
                      <a:pt x="101" y="654"/>
                      <a:pt x="15" y="699"/>
                    </a:cubicBezTo>
                    <a:cubicBezTo>
                      <a:pt x="1" y="706"/>
                      <a:pt x="-4" y="724"/>
                      <a:pt x="3" y="738"/>
                    </a:cubicBezTo>
                    <a:cubicBezTo>
                      <a:pt x="8" y="748"/>
                      <a:pt x="18" y="753"/>
                      <a:pt x="28" y="753"/>
                    </a:cubicBezTo>
                    <a:cubicBezTo>
                      <a:pt x="33" y="753"/>
                      <a:pt x="38" y="753"/>
                      <a:pt x="42" y="750"/>
                    </a:cubicBezTo>
                    <a:cubicBezTo>
                      <a:pt x="114" y="712"/>
                      <a:pt x="184" y="678"/>
                      <a:pt x="251" y="646"/>
                    </a:cubicBezTo>
                    <a:cubicBezTo>
                      <a:pt x="220" y="848"/>
                      <a:pt x="195" y="1053"/>
                      <a:pt x="181" y="1257"/>
                    </a:cubicBezTo>
                    <a:cubicBezTo>
                      <a:pt x="180" y="1272"/>
                      <a:pt x="192" y="1287"/>
                      <a:pt x="208" y="1288"/>
                    </a:cubicBezTo>
                    <a:lnTo>
                      <a:pt x="210" y="1288"/>
                    </a:lnTo>
                    <a:cubicBezTo>
                      <a:pt x="225" y="1288"/>
                      <a:pt x="238" y="1276"/>
                      <a:pt x="239" y="1261"/>
                    </a:cubicBezTo>
                    <a:cubicBezTo>
                      <a:pt x="254" y="1046"/>
                      <a:pt x="280" y="829"/>
                      <a:pt x="315" y="616"/>
                    </a:cubicBezTo>
                    <a:cubicBezTo>
                      <a:pt x="349" y="600"/>
                      <a:pt x="383" y="584"/>
                      <a:pt x="417" y="569"/>
                    </a:cubicBezTo>
                    <a:cubicBezTo>
                      <a:pt x="420" y="567"/>
                      <a:pt x="424" y="565"/>
                      <a:pt x="428" y="563"/>
                    </a:cubicBezTo>
                    <a:cubicBezTo>
                      <a:pt x="444" y="765"/>
                      <a:pt x="466" y="968"/>
                      <a:pt x="493" y="1167"/>
                    </a:cubicBezTo>
                    <a:cubicBezTo>
                      <a:pt x="494" y="1182"/>
                      <a:pt x="507" y="1192"/>
                      <a:pt x="521" y="1192"/>
                    </a:cubicBezTo>
                    <a:cubicBezTo>
                      <a:pt x="523" y="1192"/>
                      <a:pt x="524" y="1192"/>
                      <a:pt x="526" y="1192"/>
                    </a:cubicBezTo>
                    <a:cubicBezTo>
                      <a:pt x="541" y="1190"/>
                      <a:pt x="552" y="1175"/>
                      <a:pt x="550" y="1159"/>
                    </a:cubicBezTo>
                    <a:cubicBezTo>
                      <a:pt x="522" y="954"/>
                      <a:pt x="500" y="745"/>
                      <a:pt x="484" y="537"/>
                    </a:cubicBezTo>
                    <a:cubicBezTo>
                      <a:pt x="764" y="407"/>
                      <a:pt x="1007" y="284"/>
                      <a:pt x="1204" y="47"/>
                    </a:cubicBezTo>
                    <a:cubicBezTo>
                      <a:pt x="1215" y="35"/>
                      <a:pt x="1213" y="17"/>
                      <a:pt x="1200" y="7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7" name="Google Shape;857;p21"/>
              <p:cNvSpPr/>
              <p:nvPr/>
            </p:nvSpPr>
            <p:spPr>
              <a:xfrm rot="-1476397">
                <a:off x="8597668" y="3933301"/>
                <a:ext cx="225363" cy="196665"/>
              </a:xfrm>
              <a:custGeom>
                <a:avLst/>
                <a:gdLst/>
                <a:ahLst/>
                <a:cxnLst/>
                <a:rect l="l" t="t" r="r" b="b"/>
                <a:pathLst>
                  <a:path w="1076" h="939" extrusionOk="0">
                    <a:moveTo>
                      <a:pt x="728" y="923"/>
                    </a:moveTo>
                    <a:lnTo>
                      <a:pt x="728" y="923"/>
                    </a:lnTo>
                    <a:cubicBezTo>
                      <a:pt x="459" y="784"/>
                      <a:pt x="126" y="625"/>
                      <a:pt x="26" y="332"/>
                    </a:cubicBezTo>
                    <a:cubicBezTo>
                      <a:pt x="-183" y="-286"/>
                      <a:pt x="925" y="78"/>
                      <a:pt x="1039" y="460"/>
                    </a:cubicBezTo>
                    <a:cubicBezTo>
                      <a:pt x="1172" y="699"/>
                      <a:pt x="918" y="1014"/>
                      <a:pt x="728" y="923"/>
                    </a:cubicBezTo>
                    <a:close/>
                  </a:path>
                </a:pathLst>
              </a:custGeom>
              <a:solidFill>
                <a:srgbClr val="D3CE4B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8" name="Google Shape;858;p21"/>
              <p:cNvSpPr/>
              <p:nvPr/>
            </p:nvSpPr>
            <p:spPr>
              <a:xfrm rot="-1476397">
                <a:off x="8628956" y="3658301"/>
                <a:ext cx="169232" cy="245674"/>
              </a:xfrm>
              <a:custGeom>
                <a:avLst/>
                <a:gdLst/>
                <a:ahLst/>
                <a:cxnLst/>
                <a:rect l="l" t="t" r="r" b="b"/>
                <a:pathLst>
                  <a:path w="808" h="1173" extrusionOk="0">
                    <a:moveTo>
                      <a:pt x="705" y="1097"/>
                    </a:moveTo>
                    <a:lnTo>
                      <a:pt x="705" y="1097"/>
                    </a:lnTo>
                    <a:cubicBezTo>
                      <a:pt x="325" y="1469"/>
                      <a:pt x="-250" y="373"/>
                      <a:pt x="118" y="30"/>
                    </a:cubicBezTo>
                    <a:cubicBezTo>
                      <a:pt x="672" y="-186"/>
                      <a:pt x="982" y="824"/>
                      <a:pt x="705" y="1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9" name="Google Shape;859;p21"/>
              <p:cNvSpPr/>
              <p:nvPr/>
            </p:nvSpPr>
            <p:spPr>
              <a:xfrm rot="-1476397">
                <a:off x="8867226" y="3466064"/>
                <a:ext cx="318775" cy="503286"/>
              </a:xfrm>
              <a:custGeom>
                <a:avLst/>
                <a:gdLst/>
                <a:ahLst/>
                <a:cxnLst/>
                <a:rect l="l" t="t" r="r" b="b"/>
                <a:pathLst>
                  <a:path w="1522" h="2403" extrusionOk="0">
                    <a:moveTo>
                      <a:pt x="885" y="2305"/>
                    </a:moveTo>
                    <a:lnTo>
                      <a:pt x="885" y="2305"/>
                    </a:lnTo>
                    <a:cubicBezTo>
                      <a:pt x="-261" y="2913"/>
                      <a:pt x="-215" y="507"/>
                      <a:pt x="569" y="86"/>
                    </a:cubicBezTo>
                    <a:cubicBezTo>
                      <a:pt x="1357" y="-337"/>
                      <a:pt x="1668" y="904"/>
                      <a:pt x="1458" y="1438"/>
                    </a:cubicBezTo>
                    <a:cubicBezTo>
                      <a:pt x="1340" y="1737"/>
                      <a:pt x="1161" y="2158"/>
                      <a:pt x="885" y="230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0" name="Google Shape;860;p21"/>
              <p:cNvSpPr/>
              <p:nvPr/>
            </p:nvSpPr>
            <p:spPr>
              <a:xfrm rot="-1476397">
                <a:off x="8938682" y="3971726"/>
                <a:ext cx="189967" cy="222426"/>
              </a:xfrm>
              <a:custGeom>
                <a:avLst/>
                <a:gdLst/>
                <a:ahLst/>
                <a:cxnLst/>
                <a:rect l="l" t="t" r="r" b="b"/>
                <a:pathLst>
                  <a:path w="907" h="1062" extrusionOk="0">
                    <a:moveTo>
                      <a:pt x="734" y="1030"/>
                    </a:moveTo>
                    <a:lnTo>
                      <a:pt x="734" y="1030"/>
                    </a:lnTo>
                    <a:cubicBezTo>
                      <a:pt x="452" y="1196"/>
                      <a:pt x="58" y="684"/>
                      <a:pt x="8" y="340"/>
                    </a:cubicBezTo>
                    <a:cubicBezTo>
                      <a:pt x="-127" y="-585"/>
                      <a:pt x="1410" y="631"/>
                      <a:pt x="734" y="103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1" name="Google Shape;861;p21"/>
              <p:cNvSpPr/>
              <p:nvPr/>
            </p:nvSpPr>
            <p:spPr>
              <a:xfrm rot="-1476397">
                <a:off x="9069509" y="4002165"/>
                <a:ext cx="169860" cy="338875"/>
              </a:xfrm>
              <a:custGeom>
                <a:avLst/>
                <a:gdLst/>
                <a:ahLst/>
                <a:cxnLst/>
                <a:rect l="l" t="t" r="r" b="b"/>
                <a:pathLst>
                  <a:path w="811" h="1618" extrusionOk="0">
                    <a:moveTo>
                      <a:pt x="810" y="1583"/>
                    </a:moveTo>
                    <a:lnTo>
                      <a:pt x="810" y="1583"/>
                    </a:lnTo>
                    <a:cubicBezTo>
                      <a:pt x="743" y="1268"/>
                      <a:pt x="550" y="799"/>
                      <a:pt x="303" y="407"/>
                    </a:cubicBezTo>
                    <a:cubicBezTo>
                      <a:pt x="441" y="145"/>
                      <a:pt x="441" y="145"/>
                      <a:pt x="441" y="145"/>
                    </a:cubicBezTo>
                    <a:cubicBezTo>
                      <a:pt x="449" y="131"/>
                      <a:pt x="444" y="113"/>
                      <a:pt x="430" y="106"/>
                    </a:cubicBezTo>
                    <a:cubicBezTo>
                      <a:pt x="415" y="99"/>
                      <a:pt x="398" y="104"/>
                      <a:pt x="390" y="118"/>
                    </a:cubicBezTo>
                    <a:cubicBezTo>
                      <a:pt x="267" y="351"/>
                      <a:pt x="267" y="351"/>
                      <a:pt x="267" y="351"/>
                    </a:cubicBezTo>
                    <a:cubicBezTo>
                      <a:pt x="250" y="325"/>
                      <a:pt x="232" y="299"/>
                      <a:pt x="215" y="273"/>
                    </a:cubicBezTo>
                    <a:cubicBezTo>
                      <a:pt x="219" y="271"/>
                      <a:pt x="223" y="268"/>
                      <a:pt x="226" y="264"/>
                    </a:cubicBezTo>
                    <a:cubicBezTo>
                      <a:pt x="276" y="195"/>
                      <a:pt x="316" y="119"/>
                      <a:pt x="345" y="39"/>
                    </a:cubicBezTo>
                    <a:cubicBezTo>
                      <a:pt x="351" y="24"/>
                      <a:pt x="343" y="7"/>
                      <a:pt x="328" y="2"/>
                    </a:cubicBezTo>
                    <a:cubicBezTo>
                      <a:pt x="313" y="-4"/>
                      <a:pt x="297" y="4"/>
                      <a:pt x="291" y="19"/>
                    </a:cubicBezTo>
                    <a:cubicBezTo>
                      <a:pt x="264" y="93"/>
                      <a:pt x="227" y="163"/>
                      <a:pt x="181" y="226"/>
                    </a:cubicBezTo>
                    <a:cubicBezTo>
                      <a:pt x="139" y="167"/>
                      <a:pt x="95" y="112"/>
                      <a:pt x="51" y="59"/>
                    </a:cubicBezTo>
                    <a:cubicBezTo>
                      <a:pt x="40" y="47"/>
                      <a:pt x="22" y="46"/>
                      <a:pt x="9" y="56"/>
                    </a:cubicBezTo>
                    <a:cubicBezTo>
                      <a:pt x="-3" y="66"/>
                      <a:pt x="-4" y="85"/>
                      <a:pt x="7" y="97"/>
                    </a:cubicBezTo>
                    <a:cubicBezTo>
                      <a:pt x="363" y="513"/>
                      <a:pt x="666" y="1186"/>
                      <a:pt x="753" y="1595"/>
                    </a:cubicBezTo>
                    <a:cubicBezTo>
                      <a:pt x="756" y="1609"/>
                      <a:pt x="768" y="1618"/>
                      <a:pt x="781" y="1618"/>
                    </a:cubicBezTo>
                    <a:cubicBezTo>
                      <a:pt x="784" y="1618"/>
                      <a:pt x="786" y="1618"/>
                      <a:pt x="788" y="1617"/>
                    </a:cubicBezTo>
                    <a:cubicBezTo>
                      <a:pt x="803" y="1614"/>
                      <a:pt x="813" y="1599"/>
                      <a:pt x="810" y="1583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2" name="Google Shape;862;p21"/>
              <p:cNvSpPr/>
              <p:nvPr/>
            </p:nvSpPr>
            <p:spPr>
              <a:xfrm rot="-1476397">
                <a:off x="8658771" y="4035817"/>
                <a:ext cx="64300" cy="37071"/>
              </a:xfrm>
              <a:custGeom>
                <a:avLst/>
                <a:gdLst/>
                <a:ahLst/>
                <a:cxnLst/>
                <a:rect l="l" t="t" r="r" b="b"/>
                <a:pathLst>
                  <a:path w="307" h="177" extrusionOk="0">
                    <a:moveTo>
                      <a:pt x="28" y="177"/>
                    </a:moveTo>
                    <a:lnTo>
                      <a:pt x="28" y="177"/>
                    </a:lnTo>
                    <a:cubicBezTo>
                      <a:pt x="17" y="177"/>
                      <a:pt x="7" y="171"/>
                      <a:pt x="2" y="161"/>
                    </a:cubicBezTo>
                    <a:cubicBezTo>
                      <a:pt x="-5" y="147"/>
                      <a:pt x="1" y="129"/>
                      <a:pt x="15" y="122"/>
                    </a:cubicBezTo>
                    <a:cubicBezTo>
                      <a:pt x="265" y="2"/>
                      <a:pt x="265" y="2"/>
                      <a:pt x="265" y="2"/>
                    </a:cubicBezTo>
                    <a:cubicBezTo>
                      <a:pt x="280" y="-4"/>
                      <a:pt x="297" y="2"/>
                      <a:pt x="304" y="17"/>
                    </a:cubicBezTo>
                    <a:cubicBezTo>
                      <a:pt x="311" y="31"/>
                      <a:pt x="304" y="48"/>
                      <a:pt x="290" y="55"/>
                    </a:cubicBezTo>
                    <a:cubicBezTo>
                      <a:pt x="41" y="175"/>
                      <a:pt x="41" y="175"/>
                      <a:pt x="41" y="175"/>
                    </a:cubicBezTo>
                    <a:cubicBezTo>
                      <a:pt x="37" y="177"/>
                      <a:pt x="32" y="177"/>
                      <a:pt x="28" y="177"/>
                    </a:cubicBezTo>
                    <a:close/>
                  </a:path>
                </a:pathLst>
              </a:custGeom>
              <a:solidFill>
                <a:srgbClr val="33336A"/>
              </a:solidFill>
              <a:ln>
                <a:noFill/>
              </a:ln>
            </p:spPr>
            <p:txBody>
              <a:bodyPr spcFirstLastPara="1" wrap="square" lIns="90000" tIns="18700" rIns="90000" bIns="187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3" name="Google Shape;863;p21"/>
              <p:cNvSpPr/>
              <p:nvPr/>
            </p:nvSpPr>
            <p:spPr>
              <a:xfrm rot="-1476397">
                <a:off x="8692657" y="4040828"/>
                <a:ext cx="65137" cy="46077"/>
              </a:xfrm>
              <a:custGeom>
                <a:avLst/>
                <a:gdLst/>
                <a:ahLst/>
                <a:cxnLst/>
                <a:rect l="l" t="t" r="r" b="b"/>
                <a:pathLst>
                  <a:path w="311" h="220" extrusionOk="0">
                    <a:moveTo>
                      <a:pt x="29" y="220"/>
                    </a:moveTo>
                    <a:lnTo>
                      <a:pt x="29" y="220"/>
                    </a:lnTo>
                    <a:cubicBezTo>
                      <a:pt x="19" y="220"/>
                      <a:pt x="9" y="215"/>
                      <a:pt x="4" y="206"/>
                    </a:cubicBezTo>
                    <a:cubicBezTo>
                      <a:pt x="-4" y="192"/>
                      <a:pt x="0" y="175"/>
                      <a:pt x="15" y="166"/>
                    </a:cubicBezTo>
                    <a:cubicBezTo>
                      <a:pt x="62" y="139"/>
                      <a:pt x="103" y="111"/>
                      <a:pt x="143" y="84"/>
                    </a:cubicBezTo>
                    <a:cubicBezTo>
                      <a:pt x="182" y="57"/>
                      <a:pt x="223" y="30"/>
                      <a:pt x="268" y="4"/>
                    </a:cubicBezTo>
                    <a:cubicBezTo>
                      <a:pt x="282" y="-4"/>
                      <a:pt x="299" y="1"/>
                      <a:pt x="307" y="14"/>
                    </a:cubicBezTo>
                    <a:cubicBezTo>
                      <a:pt x="315" y="29"/>
                      <a:pt x="310" y="46"/>
                      <a:pt x="296" y="55"/>
                    </a:cubicBezTo>
                    <a:cubicBezTo>
                      <a:pt x="253" y="79"/>
                      <a:pt x="216" y="105"/>
                      <a:pt x="176" y="132"/>
                    </a:cubicBezTo>
                    <a:cubicBezTo>
                      <a:pt x="135" y="159"/>
                      <a:pt x="93" y="188"/>
                      <a:pt x="43" y="217"/>
                    </a:cubicBezTo>
                    <a:cubicBezTo>
                      <a:pt x="39" y="219"/>
                      <a:pt x="34" y="220"/>
                      <a:pt x="29" y="220"/>
                    </a:cubicBezTo>
                    <a:close/>
                  </a:path>
                </a:pathLst>
              </a:custGeom>
              <a:solidFill>
                <a:srgbClr val="33336A"/>
              </a:solidFill>
              <a:ln>
                <a:noFill/>
              </a:ln>
            </p:spPr>
            <p:txBody>
              <a:bodyPr spcFirstLastPara="1" wrap="square" lIns="90000" tIns="34200" rIns="90000" bIns="342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4" name="Google Shape;864;p21"/>
              <p:cNvSpPr/>
              <p:nvPr/>
            </p:nvSpPr>
            <p:spPr>
              <a:xfrm rot="-1476397">
                <a:off x="8752313" y="3896050"/>
                <a:ext cx="467900" cy="523392"/>
              </a:xfrm>
              <a:custGeom>
                <a:avLst/>
                <a:gdLst/>
                <a:ahLst/>
                <a:cxnLst/>
                <a:rect l="l" t="t" r="r" b="b"/>
                <a:pathLst>
                  <a:path w="2234" h="2499" extrusionOk="0">
                    <a:moveTo>
                      <a:pt x="2204" y="2499"/>
                    </a:moveTo>
                    <a:lnTo>
                      <a:pt x="2204" y="2499"/>
                    </a:lnTo>
                    <a:cubicBezTo>
                      <a:pt x="2192" y="2499"/>
                      <a:pt x="2181" y="2492"/>
                      <a:pt x="2177" y="2480"/>
                    </a:cubicBezTo>
                    <a:cubicBezTo>
                      <a:pt x="2151" y="2408"/>
                      <a:pt x="2119" y="2336"/>
                      <a:pt x="2083" y="2267"/>
                    </a:cubicBezTo>
                    <a:cubicBezTo>
                      <a:pt x="1998" y="2105"/>
                      <a:pt x="1888" y="1956"/>
                      <a:pt x="1792" y="1833"/>
                    </a:cubicBezTo>
                    <a:cubicBezTo>
                      <a:pt x="1382" y="1306"/>
                      <a:pt x="568" y="464"/>
                      <a:pt x="11" y="52"/>
                    </a:cubicBezTo>
                    <a:cubicBezTo>
                      <a:pt x="-2" y="42"/>
                      <a:pt x="-5" y="24"/>
                      <a:pt x="5" y="12"/>
                    </a:cubicBezTo>
                    <a:cubicBezTo>
                      <a:pt x="14" y="-1"/>
                      <a:pt x="32" y="-4"/>
                      <a:pt x="45" y="5"/>
                    </a:cubicBezTo>
                    <a:cubicBezTo>
                      <a:pt x="606" y="420"/>
                      <a:pt x="1425" y="1267"/>
                      <a:pt x="1838" y="1797"/>
                    </a:cubicBezTo>
                    <a:cubicBezTo>
                      <a:pt x="1936" y="1923"/>
                      <a:pt x="2047" y="2073"/>
                      <a:pt x="2134" y="2241"/>
                    </a:cubicBezTo>
                    <a:cubicBezTo>
                      <a:pt x="2171" y="2311"/>
                      <a:pt x="2204" y="2385"/>
                      <a:pt x="2232" y="2460"/>
                    </a:cubicBezTo>
                    <a:cubicBezTo>
                      <a:pt x="2237" y="2475"/>
                      <a:pt x="2230" y="2492"/>
                      <a:pt x="2214" y="2497"/>
                    </a:cubicBezTo>
                    <a:cubicBezTo>
                      <a:pt x="2211" y="2498"/>
                      <a:pt x="2208" y="2499"/>
                      <a:pt x="2204" y="2499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5" name="Google Shape;865;p21"/>
              <p:cNvSpPr/>
              <p:nvPr/>
            </p:nvSpPr>
            <p:spPr>
              <a:xfrm rot="-1476397">
                <a:off x="9014502" y="3509399"/>
                <a:ext cx="296574" cy="973061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4646" extrusionOk="0">
                    <a:moveTo>
                      <a:pt x="1412" y="439"/>
                    </a:moveTo>
                    <a:lnTo>
                      <a:pt x="1412" y="439"/>
                    </a:lnTo>
                    <a:cubicBezTo>
                      <a:pt x="1403" y="425"/>
                      <a:pt x="1386" y="421"/>
                      <a:pt x="1372" y="430"/>
                    </a:cubicBezTo>
                    <a:cubicBezTo>
                      <a:pt x="1263" y="498"/>
                      <a:pt x="1146" y="575"/>
                      <a:pt x="1033" y="649"/>
                    </a:cubicBezTo>
                    <a:cubicBezTo>
                      <a:pt x="926" y="719"/>
                      <a:pt x="816" y="791"/>
                      <a:pt x="713" y="856"/>
                    </a:cubicBezTo>
                    <a:cubicBezTo>
                      <a:pt x="711" y="768"/>
                      <a:pt x="710" y="675"/>
                      <a:pt x="709" y="579"/>
                    </a:cubicBezTo>
                    <a:lnTo>
                      <a:pt x="709" y="578"/>
                    </a:lnTo>
                    <a:cubicBezTo>
                      <a:pt x="706" y="407"/>
                      <a:pt x="703" y="225"/>
                      <a:pt x="700" y="28"/>
                    </a:cubicBezTo>
                    <a:cubicBezTo>
                      <a:pt x="700" y="13"/>
                      <a:pt x="686" y="0"/>
                      <a:pt x="670" y="0"/>
                    </a:cubicBezTo>
                    <a:cubicBezTo>
                      <a:pt x="654" y="0"/>
                      <a:pt x="641" y="14"/>
                      <a:pt x="641" y="30"/>
                    </a:cubicBezTo>
                    <a:cubicBezTo>
                      <a:pt x="645" y="210"/>
                      <a:pt x="648" y="379"/>
                      <a:pt x="650" y="537"/>
                    </a:cubicBezTo>
                    <a:cubicBezTo>
                      <a:pt x="477" y="469"/>
                      <a:pt x="277" y="374"/>
                      <a:pt x="139" y="296"/>
                    </a:cubicBezTo>
                    <a:cubicBezTo>
                      <a:pt x="125" y="289"/>
                      <a:pt x="108" y="293"/>
                      <a:pt x="99" y="307"/>
                    </a:cubicBezTo>
                    <a:cubicBezTo>
                      <a:pt x="92" y="321"/>
                      <a:pt x="96" y="339"/>
                      <a:pt x="111" y="347"/>
                    </a:cubicBezTo>
                    <a:cubicBezTo>
                      <a:pt x="257" y="429"/>
                      <a:pt x="471" y="530"/>
                      <a:pt x="651" y="600"/>
                    </a:cubicBezTo>
                    <a:cubicBezTo>
                      <a:pt x="657" y="995"/>
                      <a:pt x="660" y="1329"/>
                      <a:pt x="663" y="1632"/>
                    </a:cubicBezTo>
                    <a:cubicBezTo>
                      <a:pt x="566" y="1605"/>
                      <a:pt x="468" y="1577"/>
                      <a:pt x="371" y="1548"/>
                    </a:cubicBezTo>
                    <a:cubicBezTo>
                      <a:pt x="258" y="1515"/>
                      <a:pt x="146" y="1481"/>
                      <a:pt x="37" y="1451"/>
                    </a:cubicBezTo>
                    <a:cubicBezTo>
                      <a:pt x="21" y="1447"/>
                      <a:pt x="5" y="1455"/>
                      <a:pt x="1" y="1471"/>
                    </a:cubicBezTo>
                    <a:cubicBezTo>
                      <a:pt x="-4" y="1486"/>
                      <a:pt x="5" y="1502"/>
                      <a:pt x="21" y="1507"/>
                    </a:cubicBezTo>
                    <a:cubicBezTo>
                      <a:pt x="130" y="1537"/>
                      <a:pt x="242" y="1570"/>
                      <a:pt x="354" y="1603"/>
                    </a:cubicBezTo>
                    <a:cubicBezTo>
                      <a:pt x="458" y="1634"/>
                      <a:pt x="561" y="1664"/>
                      <a:pt x="663" y="1693"/>
                    </a:cubicBezTo>
                    <a:cubicBezTo>
                      <a:pt x="664" y="1914"/>
                      <a:pt x="665" y="2119"/>
                      <a:pt x="665" y="2323"/>
                    </a:cubicBezTo>
                    <a:cubicBezTo>
                      <a:pt x="668" y="2945"/>
                      <a:pt x="670" y="3589"/>
                      <a:pt x="690" y="4618"/>
                    </a:cubicBezTo>
                    <a:cubicBezTo>
                      <a:pt x="690" y="4633"/>
                      <a:pt x="703" y="4646"/>
                      <a:pt x="718" y="4646"/>
                    </a:cubicBezTo>
                    <a:cubicBezTo>
                      <a:pt x="719" y="4646"/>
                      <a:pt x="719" y="4646"/>
                      <a:pt x="719" y="4646"/>
                    </a:cubicBezTo>
                    <a:cubicBezTo>
                      <a:pt x="735" y="4645"/>
                      <a:pt x="748" y="4632"/>
                      <a:pt x="748" y="4616"/>
                    </a:cubicBezTo>
                    <a:cubicBezTo>
                      <a:pt x="728" y="3588"/>
                      <a:pt x="726" y="2945"/>
                      <a:pt x="724" y="2323"/>
                    </a:cubicBezTo>
                    <a:cubicBezTo>
                      <a:pt x="723" y="2117"/>
                      <a:pt x="722" y="1909"/>
                      <a:pt x="721" y="1685"/>
                    </a:cubicBezTo>
                    <a:cubicBezTo>
                      <a:pt x="721" y="1684"/>
                      <a:pt x="723" y="1682"/>
                      <a:pt x="723" y="1680"/>
                    </a:cubicBezTo>
                    <a:cubicBezTo>
                      <a:pt x="725" y="1672"/>
                      <a:pt x="724" y="1664"/>
                      <a:pt x="720" y="1658"/>
                    </a:cubicBezTo>
                    <a:cubicBezTo>
                      <a:pt x="720" y="1505"/>
                      <a:pt x="718" y="1346"/>
                      <a:pt x="717" y="1175"/>
                    </a:cubicBezTo>
                    <a:lnTo>
                      <a:pt x="718" y="1174"/>
                    </a:lnTo>
                    <a:cubicBezTo>
                      <a:pt x="933" y="1066"/>
                      <a:pt x="1147" y="951"/>
                      <a:pt x="1355" y="829"/>
                    </a:cubicBezTo>
                    <a:cubicBezTo>
                      <a:pt x="1369" y="821"/>
                      <a:pt x="1374" y="803"/>
                      <a:pt x="1366" y="789"/>
                    </a:cubicBezTo>
                    <a:cubicBezTo>
                      <a:pt x="1357" y="776"/>
                      <a:pt x="1340" y="771"/>
                      <a:pt x="1326" y="779"/>
                    </a:cubicBezTo>
                    <a:cubicBezTo>
                      <a:pt x="1127" y="895"/>
                      <a:pt x="922" y="1006"/>
                      <a:pt x="715" y="1110"/>
                    </a:cubicBezTo>
                    <a:cubicBezTo>
                      <a:pt x="715" y="1049"/>
                      <a:pt x="714" y="985"/>
                      <a:pt x="714" y="921"/>
                    </a:cubicBezTo>
                    <a:cubicBezTo>
                      <a:pt x="718" y="921"/>
                      <a:pt x="722" y="919"/>
                      <a:pt x="725" y="917"/>
                    </a:cubicBezTo>
                    <a:cubicBezTo>
                      <a:pt x="834" y="849"/>
                      <a:pt x="951" y="772"/>
                      <a:pt x="1064" y="697"/>
                    </a:cubicBezTo>
                    <a:cubicBezTo>
                      <a:pt x="1177" y="623"/>
                      <a:pt x="1294" y="547"/>
                      <a:pt x="1403" y="479"/>
                    </a:cubicBezTo>
                    <a:cubicBezTo>
                      <a:pt x="1416" y="470"/>
                      <a:pt x="1420" y="452"/>
                      <a:pt x="1412" y="439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6" name="Google Shape;866;p21"/>
              <p:cNvSpPr/>
              <p:nvPr/>
            </p:nvSpPr>
            <p:spPr>
              <a:xfrm rot="-1476397">
                <a:off x="8762497" y="3961804"/>
                <a:ext cx="22201" cy="101998"/>
              </a:xfrm>
              <a:custGeom>
                <a:avLst/>
                <a:gdLst/>
                <a:ahLst/>
                <a:cxnLst/>
                <a:rect l="l" t="t" r="r" b="b"/>
                <a:pathLst>
                  <a:path w="106" h="487" extrusionOk="0">
                    <a:moveTo>
                      <a:pt x="77" y="487"/>
                    </a:moveTo>
                    <a:lnTo>
                      <a:pt x="77" y="487"/>
                    </a:lnTo>
                    <a:cubicBezTo>
                      <a:pt x="62" y="487"/>
                      <a:pt x="49" y="475"/>
                      <a:pt x="48" y="46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-2" y="17"/>
                      <a:pt x="10" y="2"/>
                      <a:pt x="26" y="0"/>
                    </a:cubicBezTo>
                    <a:cubicBezTo>
                      <a:pt x="42" y="-1"/>
                      <a:pt x="56" y="10"/>
                      <a:pt x="58" y="26"/>
                    </a:cubicBezTo>
                    <a:cubicBezTo>
                      <a:pt x="105" y="454"/>
                      <a:pt x="105" y="454"/>
                      <a:pt x="105" y="454"/>
                    </a:cubicBezTo>
                    <a:cubicBezTo>
                      <a:pt x="107" y="470"/>
                      <a:pt x="96" y="484"/>
                      <a:pt x="79" y="486"/>
                    </a:cubicBezTo>
                    <a:cubicBezTo>
                      <a:pt x="79" y="487"/>
                      <a:pt x="78" y="487"/>
                      <a:pt x="77" y="487"/>
                    </a:cubicBezTo>
                    <a:close/>
                  </a:path>
                </a:pathLst>
              </a:custGeom>
              <a:solidFill>
                <a:srgbClr val="33336A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7" name="Google Shape;867;p21"/>
              <p:cNvSpPr/>
              <p:nvPr/>
            </p:nvSpPr>
            <p:spPr>
              <a:xfrm rot="-1476397">
                <a:off x="8422096" y="3779440"/>
                <a:ext cx="413864" cy="387675"/>
              </a:xfrm>
              <a:custGeom>
                <a:avLst/>
                <a:gdLst/>
                <a:ahLst/>
                <a:cxnLst/>
                <a:rect l="l" t="t" r="r" b="b"/>
                <a:pathLst>
                  <a:path w="1976" h="1851" extrusionOk="0">
                    <a:moveTo>
                      <a:pt x="1629" y="1742"/>
                    </a:moveTo>
                    <a:lnTo>
                      <a:pt x="1629" y="1742"/>
                    </a:lnTo>
                    <a:cubicBezTo>
                      <a:pt x="2321" y="1388"/>
                      <a:pt x="1768" y="111"/>
                      <a:pt x="1736" y="72"/>
                    </a:cubicBezTo>
                    <a:cubicBezTo>
                      <a:pt x="1612" y="-81"/>
                      <a:pt x="1178" y="3"/>
                      <a:pt x="1249" y="388"/>
                    </a:cubicBezTo>
                    <a:cubicBezTo>
                      <a:pt x="1120" y="89"/>
                      <a:pt x="465" y="324"/>
                      <a:pt x="570" y="684"/>
                    </a:cubicBezTo>
                    <a:cubicBezTo>
                      <a:pt x="488" y="595"/>
                      <a:pt x="197" y="521"/>
                      <a:pt x="1" y="776"/>
                    </a:cubicBezTo>
                    <a:cubicBezTo>
                      <a:pt x="-20" y="803"/>
                      <a:pt x="629" y="2254"/>
                      <a:pt x="1629" y="174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8" name="Google Shape;868;p21"/>
              <p:cNvSpPr/>
              <p:nvPr/>
            </p:nvSpPr>
            <p:spPr>
              <a:xfrm rot="-1476397">
                <a:off x="8664185" y="3750713"/>
                <a:ext cx="102628" cy="282535"/>
              </a:xfrm>
              <a:custGeom>
                <a:avLst/>
                <a:gdLst/>
                <a:ahLst/>
                <a:cxnLst/>
                <a:rect l="l" t="t" r="r" b="b"/>
                <a:pathLst>
                  <a:path w="490" h="1349" extrusionOk="0">
                    <a:moveTo>
                      <a:pt x="271" y="1349"/>
                    </a:moveTo>
                    <a:lnTo>
                      <a:pt x="271" y="1349"/>
                    </a:lnTo>
                    <a:cubicBezTo>
                      <a:pt x="259" y="1349"/>
                      <a:pt x="249" y="1343"/>
                      <a:pt x="244" y="1332"/>
                    </a:cubicBezTo>
                    <a:cubicBezTo>
                      <a:pt x="-50" y="713"/>
                      <a:pt x="-42" y="174"/>
                      <a:pt x="76" y="37"/>
                    </a:cubicBezTo>
                    <a:cubicBezTo>
                      <a:pt x="103" y="5"/>
                      <a:pt x="138" y="-7"/>
                      <a:pt x="174" y="5"/>
                    </a:cubicBezTo>
                    <a:cubicBezTo>
                      <a:pt x="308" y="46"/>
                      <a:pt x="423" y="402"/>
                      <a:pt x="489" y="981"/>
                    </a:cubicBezTo>
                    <a:cubicBezTo>
                      <a:pt x="491" y="997"/>
                      <a:pt x="480" y="1011"/>
                      <a:pt x="464" y="1013"/>
                    </a:cubicBezTo>
                    <a:cubicBezTo>
                      <a:pt x="448" y="1016"/>
                      <a:pt x="434" y="1004"/>
                      <a:pt x="432" y="988"/>
                    </a:cubicBezTo>
                    <a:cubicBezTo>
                      <a:pt x="352" y="298"/>
                      <a:pt x="222" y="80"/>
                      <a:pt x="156" y="60"/>
                    </a:cubicBezTo>
                    <a:cubicBezTo>
                      <a:pt x="148" y="58"/>
                      <a:pt x="136" y="56"/>
                      <a:pt x="120" y="75"/>
                    </a:cubicBezTo>
                    <a:cubicBezTo>
                      <a:pt x="28" y="181"/>
                      <a:pt x="7" y="698"/>
                      <a:pt x="296" y="1307"/>
                    </a:cubicBezTo>
                    <a:cubicBezTo>
                      <a:pt x="303" y="1322"/>
                      <a:pt x="298" y="1339"/>
                      <a:pt x="283" y="1346"/>
                    </a:cubicBezTo>
                    <a:cubicBezTo>
                      <a:pt x="279" y="1348"/>
                      <a:pt x="275" y="1349"/>
                      <a:pt x="271" y="1349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9" name="Google Shape;869;p21"/>
              <p:cNvSpPr/>
              <p:nvPr/>
            </p:nvSpPr>
            <p:spPr>
              <a:xfrm rot="-1476397">
                <a:off x="8495729" y="3931925"/>
                <a:ext cx="187453" cy="218237"/>
              </a:xfrm>
              <a:custGeom>
                <a:avLst/>
                <a:gdLst/>
                <a:ahLst/>
                <a:cxnLst/>
                <a:rect l="l" t="t" r="r" b="b"/>
                <a:pathLst>
                  <a:path w="895" h="1042" extrusionOk="0">
                    <a:moveTo>
                      <a:pt x="866" y="1042"/>
                    </a:moveTo>
                    <a:lnTo>
                      <a:pt x="866" y="1042"/>
                    </a:lnTo>
                    <a:cubicBezTo>
                      <a:pt x="854" y="1042"/>
                      <a:pt x="843" y="1035"/>
                      <a:pt x="839" y="1023"/>
                    </a:cubicBezTo>
                    <a:cubicBezTo>
                      <a:pt x="534" y="260"/>
                      <a:pt x="245" y="58"/>
                      <a:pt x="135" y="58"/>
                    </a:cubicBezTo>
                    <a:lnTo>
                      <a:pt x="135" y="58"/>
                    </a:lnTo>
                    <a:cubicBezTo>
                      <a:pt x="103" y="58"/>
                      <a:pt x="81" y="73"/>
                      <a:pt x="69" y="104"/>
                    </a:cubicBezTo>
                    <a:cubicBezTo>
                      <a:pt x="25" y="214"/>
                      <a:pt x="111" y="534"/>
                      <a:pt x="529" y="928"/>
                    </a:cubicBezTo>
                    <a:cubicBezTo>
                      <a:pt x="540" y="939"/>
                      <a:pt x="541" y="958"/>
                      <a:pt x="530" y="969"/>
                    </a:cubicBezTo>
                    <a:cubicBezTo>
                      <a:pt x="519" y="981"/>
                      <a:pt x="501" y="982"/>
                      <a:pt x="489" y="970"/>
                    </a:cubicBezTo>
                    <a:cubicBezTo>
                      <a:pt x="76" y="581"/>
                      <a:pt x="-47" y="237"/>
                      <a:pt x="14" y="83"/>
                    </a:cubicBezTo>
                    <a:cubicBezTo>
                      <a:pt x="36" y="30"/>
                      <a:pt x="79" y="0"/>
                      <a:pt x="135" y="0"/>
                    </a:cubicBezTo>
                    <a:lnTo>
                      <a:pt x="135" y="0"/>
                    </a:lnTo>
                    <a:cubicBezTo>
                      <a:pt x="300" y="0"/>
                      <a:pt x="597" y="262"/>
                      <a:pt x="892" y="1002"/>
                    </a:cubicBezTo>
                    <a:cubicBezTo>
                      <a:pt x="898" y="1016"/>
                      <a:pt x="891" y="1033"/>
                      <a:pt x="876" y="1039"/>
                    </a:cubicBezTo>
                    <a:cubicBezTo>
                      <a:pt x="873" y="1041"/>
                      <a:pt x="869" y="1042"/>
                      <a:pt x="866" y="1042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0" name="Google Shape;870;p21"/>
              <p:cNvSpPr/>
              <p:nvPr/>
            </p:nvSpPr>
            <p:spPr>
              <a:xfrm rot="-1476397">
                <a:off x="8590935" y="3820644"/>
                <a:ext cx="104513" cy="277090"/>
              </a:xfrm>
              <a:custGeom>
                <a:avLst/>
                <a:gdLst/>
                <a:ahLst/>
                <a:cxnLst/>
                <a:rect l="l" t="t" r="r" b="b"/>
                <a:pathLst>
                  <a:path w="499" h="1323" extrusionOk="0">
                    <a:moveTo>
                      <a:pt x="469" y="1323"/>
                    </a:moveTo>
                    <a:lnTo>
                      <a:pt x="469" y="1323"/>
                    </a:lnTo>
                    <a:cubicBezTo>
                      <a:pt x="461" y="1323"/>
                      <a:pt x="454" y="1320"/>
                      <a:pt x="448" y="1314"/>
                    </a:cubicBezTo>
                    <a:cubicBezTo>
                      <a:pt x="278" y="1143"/>
                      <a:pt x="-26" y="612"/>
                      <a:pt x="1" y="204"/>
                    </a:cubicBezTo>
                    <a:cubicBezTo>
                      <a:pt x="9" y="68"/>
                      <a:pt x="44" y="0"/>
                      <a:pt x="105" y="0"/>
                    </a:cubicBezTo>
                    <a:cubicBezTo>
                      <a:pt x="106" y="0"/>
                      <a:pt x="107" y="0"/>
                      <a:pt x="108" y="0"/>
                    </a:cubicBezTo>
                    <a:cubicBezTo>
                      <a:pt x="247" y="4"/>
                      <a:pt x="415" y="418"/>
                      <a:pt x="415" y="674"/>
                    </a:cubicBezTo>
                    <a:cubicBezTo>
                      <a:pt x="415" y="690"/>
                      <a:pt x="402" y="703"/>
                      <a:pt x="386" y="703"/>
                    </a:cubicBezTo>
                    <a:lnTo>
                      <a:pt x="386" y="703"/>
                    </a:lnTo>
                    <a:cubicBezTo>
                      <a:pt x="370" y="703"/>
                      <a:pt x="357" y="690"/>
                      <a:pt x="357" y="674"/>
                    </a:cubicBezTo>
                    <a:cubicBezTo>
                      <a:pt x="357" y="390"/>
                      <a:pt x="179" y="60"/>
                      <a:pt x="106" y="58"/>
                    </a:cubicBezTo>
                    <a:cubicBezTo>
                      <a:pt x="93" y="58"/>
                      <a:pt x="66" y="88"/>
                      <a:pt x="58" y="207"/>
                    </a:cubicBezTo>
                    <a:cubicBezTo>
                      <a:pt x="35" y="566"/>
                      <a:pt x="302" y="1086"/>
                      <a:pt x="490" y="1273"/>
                    </a:cubicBezTo>
                    <a:cubicBezTo>
                      <a:pt x="501" y="1285"/>
                      <a:pt x="501" y="1303"/>
                      <a:pt x="490" y="1314"/>
                    </a:cubicBezTo>
                    <a:cubicBezTo>
                      <a:pt x="484" y="1320"/>
                      <a:pt x="476" y="1323"/>
                      <a:pt x="469" y="1323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71" name="Google Shape;871;p21"/>
            <p:cNvGrpSpPr/>
            <p:nvPr/>
          </p:nvGrpSpPr>
          <p:grpSpPr>
            <a:xfrm rot="1560766">
              <a:off x="17895" y="2899731"/>
              <a:ext cx="407815" cy="1359445"/>
              <a:chOff x="887400" y="177840"/>
              <a:chExt cx="784800" cy="2616120"/>
            </a:xfrm>
          </p:grpSpPr>
          <p:sp>
            <p:nvSpPr>
              <p:cNvPr id="872" name="Google Shape;872;p21"/>
              <p:cNvSpPr/>
              <p:nvPr/>
            </p:nvSpPr>
            <p:spPr>
              <a:xfrm>
                <a:off x="946080" y="177840"/>
                <a:ext cx="698400" cy="1793520"/>
              </a:xfrm>
              <a:custGeom>
                <a:avLst/>
                <a:gdLst/>
                <a:ahLst/>
                <a:cxnLst/>
                <a:rect l="l" t="t" r="r" b="b"/>
                <a:pathLst>
                  <a:path w="1940" h="4982" extrusionOk="0">
                    <a:moveTo>
                      <a:pt x="56" y="753"/>
                    </a:moveTo>
                    <a:lnTo>
                      <a:pt x="56" y="753"/>
                    </a:lnTo>
                    <a:cubicBezTo>
                      <a:pt x="13" y="1105"/>
                      <a:pt x="182" y="1474"/>
                      <a:pt x="475" y="1672"/>
                    </a:cubicBezTo>
                    <a:cubicBezTo>
                      <a:pt x="185" y="1868"/>
                      <a:pt x="2" y="2212"/>
                      <a:pt x="0" y="2562"/>
                    </a:cubicBezTo>
                    <a:cubicBezTo>
                      <a:pt x="-2" y="2911"/>
                      <a:pt x="179" y="3257"/>
                      <a:pt x="466" y="3456"/>
                    </a:cubicBezTo>
                    <a:cubicBezTo>
                      <a:pt x="142" y="3720"/>
                      <a:pt x="30" y="4224"/>
                      <a:pt x="239" y="4586"/>
                    </a:cubicBezTo>
                    <a:cubicBezTo>
                      <a:pt x="448" y="4948"/>
                      <a:pt x="969" y="5100"/>
                      <a:pt x="1325" y="4880"/>
                    </a:cubicBezTo>
                    <a:cubicBezTo>
                      <a:pt x="1449" y="4803"/>
                      <a:pt x="1547" y="4691"/>
                      <a:pt x="1630" y="4572"/>
                    </a:cubicBezTo>
                    <a:cubicBezTo>
                      <a:pt x="1758" y="4388"/>
                      <a:pt x="1855" y="4169"/>
                      <a:pt x="1830" y="3947"/>
                    </a:cubicBezTo>
                    <a:cubicBezTo>
                      <a:pt x="1805" y="3725"/>
                      <a:pt x="1623" y="3511"/>
                      <a:pt x="1399" y="3512"/>
                    </a:cubicBezTo>
                    <a:cubicBezTo>
                      <a:pt x="1766" y="3306"/>
                      <a:pt x="1987" y="2865"/>
                      <a:pt x="1931" y="2448"/>
                    </a:cubicBezTo>
                    <a:cubicBezTo>
                      <a:pt x="1876" y="2031"/>
                      <a:pt x="1547" y="1664"/>
                      <a:pt x="1139" y="1561"/>
                    </a:cubicBezTo>
                    <a:cubicBezTo>
                      <a:pt x="1434" y="1350"/>
                      <a:pt x="1572" y="943"/>
                      <a:pt x="1467" y="596"/>
                    </a:cubicBezTo>
                    <a:cubicBezTo>
                      <a:pt x="1362" y="249"/>
                      <a:pt x="1024" y="-46"/>
                      <a:pt x="659" y="6"/>
                    </a:cubicBezTo>
                    <a:cubicBezTo>
                      <a:pt x="292" y="59"/>
                      <a:pt x="98" y="402"/>
                      <a:pt x="56" y="75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3" name="Google Shape;873;p21"/>
              <p:cNvSpPr/>
              <p:nvPr/>
            </p:nvSpPr>
            <p:spPr>
              <a:xfrm>
                <a:off x="1266480" y="982800"/>
                <a:ext cx="55800" cy="1811160"/>
              </a:xfrm>
              <a:custGeom>
                <a:avLst/>
                <a:gdLst/>
                <a:ahLst/>
                <a:cxnLst/>
                <a:rect l="l" t="t" r="r" b="b"/>
                <a:pathLst>
                  <a:path w="155" h="5031" extrusionOk="0">
                    <a:moveTo>
                      <a:pt x="57" y="5027"/>
                    </a:moveTo>
                    <a:lnTo>
                      <a:pt x="57" y="5027"/>
                    </a:lnTo>
                    <a:cubicBezTo>
                      <a:pt x="48" y="5021"/>
                      <a:pt x="43" y="5011"/>
                      <a:pt x="44" y="5001"/>
                    </a:cubicBezTo>
                    <a:cubicBezTo>
                      <a:pt x="128" y="3351"/>
                      <a:pt x="113" y="1679"/>
                      <a:pt x="0" y="31"/>
                    </a:cubicBezTo>
                    <a:cubicBezTo>
                      <a:pt x="-2" y="15"/>
                      <a:pt x="11" y="1"/>
                      <a:pt x="27" y="0"/>
                    </a:cubicBezTo>
                    <a:cubicBezTo>
                      <a:pt x="42" y="-1"/>
                      <a:pt x="57" y="11"/>
                      <a:pt x="57" y="27"/>
                    </a:cubicBezTo>
                    <a:cubicBezTo>
                      <a:pt x="171" y="1677"/>
                      <a:pt x="186" y="3351"/>
                      <a:pt x="101" y="5004"/>
                    </a:cubicBezTo>
                    <a:cubicBezTo>
                      <a:pt x="101" y="5020"/>
                      <a:pt x="87" y="5032"/>
                      <a:pt x="71" y="5031"/>
                    </a:cubicBezTo>
                    <a:cubicBezTo>
                      <a:pt x="65" y="5031"/>
                      <a:pt x="61" y="5030"/>
                      <a:pt x="57" y="5027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4" name="Google Shape;874;p21"/>
              <p:cNvSpPr/>
              <p:nvPr/>
            </p:nvSpPr>
            <p:spPr>
              <a:xfrm>
                <a:off x="1250280" y="544680"/>
                <a:ext cx="353880" cy="374760"/>
              </a:xfrm>
              <a:custGeom>
                <a:avLst/>
                <a:gdLst/>
                <a:ahLst/>
                <a:cxnLst/>
                <a:rect l="l" t="t" r="r" b="b"/>
                <a:pathLst>
                  <a:path w="983" h="1041" extrusionOk="0">
                    <a:moveTo>
                      <a:pt x="531" y="1037"/>
                    </a:moveTo>
                    <a:lnTo>
                      <a:pt x="531" y="1037"/>
                    </a:lnTo>
                    <a:cubicBezTo>
                      <a:pt x="525" y="1033"/>
                      <a:pt x="521" y="1028"/>
                      <a:pt x="519" y="1021"/>
                    </a:cubicBezTo>
                    <a:cubicBezTo>
                      <a:pt x="514" y="1006"/>
                      <a:pt x="522" y="990"/>
                      <a:pt x="538" y="985"/>
                    </a:cubicBezTo>
                    <a:cubicBezTo>
                      <a:pt x="714" y="928"/>
                      <a:pt x="855" y="793"/>
                      <a:pt x="905" y="632"/>
                    </a:cubicBezTo>
                    <a:cubicBezTo>
                      <a:pt x="958" y="463"/>
                      <a:pt x="905" y="267"/>
                      <a:pt x="777" y="156"/>
                    </a:cubicBezTo>
                    <a:cubicBezTo>
                      <a:pt x="644" y="41"/>
                      <a:pt x="438" y="25"/>
                      <a:pt x="296" y="119"/>
                    </a:cubicBezTo>
                    <a:cubicBezTo>
                      <a:pt x="179" y="197"/>
                      <a:pt x="113" y="334"/>
                      <a:pt x="55" y="455"/>
                    </a:cubicBezTo>
                    <a:cubicBezTo>
                      <a:pt x="48" y="470"/>
                      <a:pt x="31" y="476"/>
                      <a:pt x="16" y="469"/>
                    </a:cubicBezTo>
                    <a:cubicBezTo>
                      <a:pt x="2" y="462"/>
                      <a:pt x="-4" y="445"/>
                      <a:pt x="3" y="431"/>
                    </a:cubicBezTo>
                    <a:cubicBezTo>
                      <a:pt x="61" y="309"/>
                      <a:pt x="133" y="157"/>
                      <a:pt x="264" y="71"/>
                    </a:cubicBezTo>
                    <a:cubicBezTo>
                      <a:pt x="426" y="-37"/>
                      <a:pt x="663" y="-20"/>
                      <a:pt x="814" y="112"/>
                    </a:cubicBezTo>
                    <a:cubicBezTo>
                      <a:pt x="960" y="238"/>
                      <a:pt x="1020" y="459"/>
                      <a:pt x="961" y="649"/>
                    </a:cubicBezTo>
                    <a:cubicBezTo>
                      <a:pt x="905" y="828"/>
                      <a:pt x="749" y="978"/>
                      <a:pt x="555" y="1040"/>
                    </a:cubicBezTo>
                    <a:cubicBezTo>
                      <a:pt x="546" y="1043"/>
                      <a:pt x="538" y="1041"/>
                      <a:pt x="531" y="1037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5" name="Google Shape;875;p21"/>
              <p:cNvSpPr/>
              <p:nvPr/>
            </p:nvSpPr>
            <p:spPr>
              <a:xfrm>
                <a:off x="887400" y="230400"/>
                <a:ext cx="286200" cy="462240"/>
              </a:xfrm>
              <a:custGeom>
                <a:avLst/>
                <a:gdLst/>
                <a:ahLst/>
                <a:cxnLst/>
                <a:rect l="l" t="t" r="r" b="b"/>
                <a:pathLst>
                  <a:path w="795" h="1284" extrusionOk="0">
                    <a:moveTo>
                      <a:pt x="330" y="1192"/>
                    </a:moveTo>
                    <a:lnTo>
                      <a:pt x="330" y="1192"/>
                    </a:lnTo>
                    <a:cubicBezTo>
                      <a:pt x="9" y="978"/>
                      <a:pt x="-53" y="643"/>
                      <a:pt x="39" y="393"/>
                    </a:cubicBezTo>
                    <a:cubicBezTo>
                      <a:pt x="132" y="138"/>
                      <a:pt x="403" y="-84"/>
                      <a:pt x="775" y="31"/>
                    </a:cubicBezTo>
                    <a:cubicBezTo>
                      <a:pt x="790" y="36"/>
                      <a:pt x="799" y="52"/>
                      <a:pt x="794" y="67"/>
                    </a:cubicBezTo>
                    <a:cubicBezTo>
                      <a:pt x="790" y="83"/>
                      <a:pt x="773" y="91"/>
                      <a:pt x="758" y="86"/>
                    </a:cubicBezTo>
                    <a:cubicBezTo>
                      <a:pt x="422" y="-17"/>
                      <a:pt x="178" y="183"/>
                      <a:pt x="93" y="413"/>
                    </a:cubicBezTo>
                    <a:cubicBezTo>
                      <a:pt x="-6" y="683"/>
                      <a:pt x="85" y="1038"/>
                      <a:pt x="509" y="1224"/>
                    </a:cubicBezTo>
                    <a:cubicBezTo>
                      <a:pt x="523" y="1218"/>
                      <a:pt x="523" y="1218"/>
                      <a:pt x="523" y="1218"/>
                    </a:cubicBezTo>
                    <a:cubicBezTo>
                      <a:pt x="538" y="1212"/>
                      <a:pt x="555" y="1220"/>
                      <a:pt x="561" y="1235"/>
                    </a:cubicBezTo>
                    <a:cubicBezTo>
                      <a:pt x="566" y="1250"/>
                      <a:pt x="559" y="1267"/>
                      <a:pt x="544" y="1272"/>
                    </a:cubicBezTo>
                    <a:cubicBezTo>
                      <a:pt x="518" y="1282"/>
                      <a:pt x="518" y="1282"/>
                      <a:pt x="518" y="1282"/>
                    </a:cubicBezTo>
                    <a:cubicBezTo>
                      <a:pt x="511" y="1285"/>
                      <a:pt x="504" y="1285"/>
                      <a:pt x="496" y="1282"/>
                    </a:cubicBezTo>
                    <a:cubicBezTo>
                      <a:pt x="435" y="1255"/>
                      <a:pt x="379" y="1225"/>
                      <a:pt x="330" y="1192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6" name="Google Shape;876;p21"/>
              <p:cNvSpPr/>
              <p:nvPr/>
            </p:nvSpPr>
            <p:spPr>
              <a:xfrm>
                <a:off x="889560" y="1112760"/>
                <a:ext cx="265320" cy="372240"/>
              </a:xfrm>
              <a:custGeom>
                <a:avLst/>
                <a:gdLst/>
                <a:ahLst/>
                <a:cxnLst/>
                <a:rect l="l" t="t" r="r" b="b"/>
                <a:pathLst>
                  <a:path w="737" h="1034" extrusionOk="0">
                    <a:moveTo>
                      <a:pt x="276" y="913"/>
                    </a:moveTo>
                    <a:lnTo>
                      <a:pt x="276" y="913"/>
                    </a:lnTo>
                    <a:cubicBezTo>
                      <a:pt x="187" y="855"/>
                      <a:pt x="115" y="775"/>
                      <a:pt x="65" y="679"/>
                    </a:cubicBezTo>
                    <a:cubicBezTo>
                      <a:pt x="-26" y="503"/>
                      <a:pt x="-21" y="303"/>
                      <a:pt x="79" y="169"/>
                    </a:cubicBezTo>
                    <a:cubicBezTo>
                      <a:pt x="187" y="23"/>
                      <a:pt x="388" y="-31"/>
                      <a:pt x="645" y="17"/>
                    </a:cubicBezTo>
                    <a:cubicBezTo>
                      <a:pt x="661" y="19"/>
                      <a:pt x="671" y="35"/>
                      <a:pt x="668" y="51"/>
                    </a:cubicBezTo>
                    <a:cubicBezTo>
                      <a:pt x="665" y="67"/>
                      <a:pt x="650" y="77"/>
                      <a:pt x="634" y="74"/>
                    </a:cubicBezTo>
                    <a:cubicBezTo>
                      <a:pt x="400" y="30"/>
                      <a:pt x="220" y="77"/>
                      <a:pt x="125" y="204"/>
                    </a:cubicBezTo>
                    <a:cubicBezTo>
                      <a:pt x="39" y="320"/>
                      <a:pt x="36" y="496"/>
                      <a:pt x="116" y="651"/>
                    </a:cubicBezTo>
                    <a:cubicBezTo>
                      <a:pt x="224" y="859"/>
                      <a:pt x="442" y="978"/>
                      <a:pt x="701" y="972"/>
                    </a:cubicBezTo>
                    <a:cubicBezTo>
                      <a:pt x="707" y="972"/>
                      <a:pt x="713" y="973"/>
                      <a:pt x="718" y="977"/>
                    </a:cubicBezTo>
                    <a:cubicBezTo>
                      <a:pt x="724" y="982"/>
                      <a:pt x="724" y="982"/>
                      <a:pt x="724" y="982"/>
                    </a:cubicBezTo>
                    <a:cubicBezTo>
                      <a:pt x="738" y="991"/>
                      <a:pt x="741" y="1009"/>
                      <a:pt x="731" y="1022"/>
                    </a:cubicBezTo>
                    <a:cubicBezTo>
                      <a:pt x="722" y="1035"/>
                      <a:pt x="705" y="1037"/>
                      <a:pt x="692" y="1030"/>
                    </a:cubicBezTo>
                    <a:cubicBezTo>
                      <a:pt x="535" y="1032"/>
                      <a:pt x="392" y="990"/>
                      <a:pt x="276" y="913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7" name="Google Shape;877;p21"/>
              <p:cNvSpPr/>
              <p:nvPr/>
            </p:nvSpPr>
            <p:spPr>
              <a:xfrm>
                <a:off x="1416600" y="1632240"/>
                <a:ext cx="255600" cy="295560"/>
              </a:xfrm>
              <a:custGeom>
                <a:avLst/>
                <a:gdLst/>
                <a:ahLst/>
                <a:cxnLst/>
                <a:rect l="l" t="t" r="r" b="b"/>
                <a:pathLst>
                  <a:path w="710" h="821" extrusionOk="0">
                    <a:moveTo>
                      <a:pt x="14" y="757"/>
                    </a:moveTo>
                    <a:lnTo>
                      <a:pt x="14" y="757"/>
                    </a:lnTo>
                    <a:cubicBezTo>
                      <a:pt x="2" y="750"/>
                      <a:pt x="-3" y="734"/>
                      <a:pt x="3" y="721"/>
                    </a:cubicBezTo>
                    <a:cubicBezTo>
                      <a:pt x="10" y="707"/>
                      <a:pt x="27" y="700"/>
                      <a:pt x="42" y="706"/>
                    </a:cubicBezTo>
                    <a:cubicBezTo>
                      <a:pt x="251" y="797"/>
                      <a:pt x="437" y="778"/>
                      <a:pt x="552" y="654"/>
                    </a:cubicBezTo>
                    <a:cubicBezTo>
                      <a:pt x="657" y="541"/>
                      <a:pt x="683" y="362"/>
                      <a:pt x="613" y="229"/>
                    </a:cubicBezTo>
                    <a:cubicBezTo>
                      <a:pt x="572" y="151"/>
                      <a:pt x="465" y="26"/>
                      <a:pt x="201" y="65"/>
                    </a:cubicBezTo>
                    <a:cubicBezTo>
                      <a:pt x="185" y="67"/>
                      <a:pt x="170" y="56"/>
                      <a:pt x="168" y="40"/>
                    </a:cubicBezTo>
                    <a:cubicBezTo>
                      <a:pt x="166" y="24"/>
                      <a:pt x="177" y="9"/>
                      <a:pt x="193" y="7"/>
                    </a:cubicBezTo>
                    <a:cubicBezTo>
                      <a:pt x="411" y="-24"/>
                      <a:pt x="583" y="47"/>
                      <a:pt x="664" y="202"/>
                    </a:cubicBezTo>
                    <a:cubicBezTo>
                      <a:pt x="745" y="357"/>
                      <a:pt x="716" y="563"/>
                      <a:pt x="595" y="693"/>
                    </a:cubicBezTo>
                    <a:cubicBezTo>
                      <a:pt x="462" y="836"/>
                      <a:pt x="252" y="861"/>
                      <a:pt x="19" y="760"/>
                    </a:cubicBezTo>
                    <a:cubicBezTo>
                      <a:pt x="17" y="759"/>
                      <a:pt x="15" y="758"/>
                      <a:pt x="14" y="757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78" name="Google Shape;878;p21"/>
            <p:cNvGrpSpPr/>
            <p:nvPr/>
          </p:nvGrpSpPr>
          <p:grpSpPr>
            <a:xfrm rot="1988033" flipH="1">
              <a:off x="954525" y="4616224"/>
              <a:ext cx="561486" cy="627471"/>
              <a:chOff x="8293574" y="1108675"/>
              <a:chExt cx="561484" cy="627468"/>
            </a:xfrm>
          </p:grpSpPr>
          <p:sp>
            <p:nvSpPr>
              <p:cNvPr id="879" name="Google Shape;879;p21"/>
              <p:cNvSpPr/>
              <p:nvPr/>
            </p:nvSpPr>
            <p:spPr>
              <a:xfrm rot="1311964">
                <a:off x="8571786" y="1407465"/>
                <a:ext cx="138295" cy="140152"/>
              </a:xfrm>
              <a:custGeom>
                <a:avLst/>
                <a:gdLst/>
                <a:ahLst/>
                <a:cxnLst/>
                <a:rect l="l" t="t" r="r" b="b"/>
                <a:pathLst>
                  <a:path w="596" h="604" extrusionOk="0">
                    <a:moveTo>
                      <a:pt x="539" y="509"/>
                    </a:moveTo>
                    <a:lnTo>
                      <a:pt x="539" y="509"/>
                    </a:lnTo>
                    <a:cubicBezTo>
                      <a:pt x="669" y="384"/>
                      <a:pt x="576" y="-56"/>
                      <a:pt x="257" y="6"/>
                    </a:cubicBezTo>
                    <a:cubicBezTo>
                      <a:pt x="-302" y="115"/>
                      <a:pt x="170" y="865"/>
                      <a:pt x="539" y="50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0" name="Google Shape;880;p21"/>
              <p:cNvSpPr/>
              <p:nvPr/>
            </p:nvSpPr>
            <p:spPr>
              <a:xfrm rot="1311964">
                <a:off x="8695637" y="1129386"/>
                <a:ext cx="138295" cy="140152"/>
              </a:xfrm>
              <a:custGeom>
                <a:avLst/>
                <a:gdLst/>
                <a:ahLst/>
                <a:cxnLst/>
                <a:rect l="l" t="t" r="r" b="b"/>
                <a:pathLst>
                  <a:path w="596" h="604" extrusionOk="0">
                    <a:moveTo>
                      <a:pt x="540" y="509"/>
                    </a:moveTo>
                    <a:lnTo>
                      <a:pt x="540" y="509"/>
                    </a:lnTo>
                    <a:cubicBezTo>
                      <a:pt x="669" y="385"/>
                      <a:pt x="576" y="-56"/>
                      <a:pt x="257" y="6"/>
                    </a:cubicBezTo>
                    <a:cubicBezTo>
                      <a:pt x="-302" y="115"/>
                      <a:pt x="171" y="865"/>
                      <a:pt x="540" y="50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1" name="Google Shape;881;p21"/>
              <p:cNvSpPr/>
              <p:nvPr/>
            </p:nvSpPr>
            <p:spPr>
              <a:xfrm rot="1311996">
                <a:off x="8388642" y="1143669"/>
                <a:ext cx="269365" cy="562548"/>
              </a:xfrm>
              <a:custGeom>
                <a:avLst/>
                <a:gdLst/>
                <a:ahLst/>
                <a:cxnLst/>
                <a:rect l="l" t="t" r="r" b="b"/>
                <a:pathLst>
                  <a:path w="1267" h="2646" extrusionOk="0">
                    <a:moveTo>
                      <a:pt x="32" y="2646"/>
                    </a:moveTo>
                    <a:lnTo>
                      <a:pt x="32" y="2646"/>
                    </a:lnTo>
                    <a:cubicBezTo>
                      <a:pt x="25" y="2646"/>
                      <a:pt x="19" y="2645"/>
                      <a:pt x="14" y="2641"/>
                    </a:cubicBezTo>
                    <a:cubicBezTo>
                      <a:pt x="-1" y="2631"/>
                      <a:pt x="-5" y="2611"/>
                      <a:pt x="5" y="2596"/>
                    </a:cubicBezTo>
                    <a:cubicBezTo>
                      <a:pt x="540" y="1815"/>
                      <a:pt x="1174" y="129"/>
                      <a:pt x="1204" y="29"/>
                    </a:cubicBezTo>
                    <a:cubicBezTo>
                      <a:pt x="1205" y="24"/>
                      <a:pt x="1206" y="19"/>
                      <a:pt x="1209" y="15"/>
                    </a:cubicBezTo>
                    <a:cubicBezTo>
                      <a:pt x="1219" y="0"/>
                      <a:pt x="1240" y="-4"/>
                      <a:pt x="1254" y="6"/>
                    </a:cubicBezTo>
                    <a:cubicBezTo>
                      <a:pt x="1279" y="23"/>
                      <a:pt x="1279" y="23"/>
                      <a:pt x="1158" y="336"/>
                    </a:cubicBezTo>
                    <a:cubicBezTo>
                      <a:pt x="1096" y="495"/>
                      <a:pt x="997" y="746"/>
                      <a:pt x="872" y="1036"/>
                    </a:cubicBezTo>
                    <a:cubicBezTo>
                      <a:pt x="660" y="1532"/>
                      <a:pt x="346" y="2212"/>
                      <a:pt x="58" y="2632"/>
                    </a:cubicBezTo>
                    <a:cubicBezTo>
                      <a:pt x="52" y="2642"/>
                      <a:pt x="42" y="2646"/>
                      <a:pt x="32" y="2646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2" name="Google Shape;882;p21"/>
              <p:cNvSpPr/>
              <p:nvPr/>
            </p:nvSpPr>
            <p:spPr>
              <a:xfrm rot="1311996">
                <a:off x="8446656" y="1413703"/>
                <a:ext cx="179435" cy="160090"/>
              </a:xfrm>
              <a:custGeom>
                <a:avLst/>
                <a:gdLst/>
                <a:ahLst/>
                <a:cxnLst/>
                <a:rect l="l" t="t" r="r" b="b"/>
                <a:pathLst>
                  <a:path w="844" h="753" extrusionOk="0">
                    <a:moveTo>
                      <a:pt x="33" y="753"/>
                    </a:moveTo>
                    <a:lnTo>
                      <a:pt x="33" y="753"/>
                    </a:lnTo>
                    <a:cubicBezTo>
                      <a:pt x="25" y="753"/>
                      <a:pt x="18" y="751"/>
                      <a:pt x="12" y="745"/>
                    </a:cubicBezTo>
                    <a:cubicBezTo>
                      <a:pt x="-2" y="734"/>
                      <a:pt x="-4" y="714"/>
                      <a:pt x="8" y="700"/>
                    </a:cubicBezTo>
                    <a:cubicBezTo>
                      <a:pt x="234" y="430"/>
                      <a:pt x="498" y="196"/>
                      <a:pt x="795" y="5"/>
                    </a:cubicBezTo>
                    <a:cubicBezTo>
                      <a:pt x="810" y="-4"/>
                      <a:pt x="829" y="0"/>
                      <a:pt x="839" y="15"/>
                    </a:cubicBezTo>
                    <a:cubicBezTo>
                      <a:pt x="848" y="30"/>
                      <a:pt x="845" y="50"/>
                      <a:pt x="829" y="60"/>
                    </a:cubicBezTo>
                    <a:cubicBezTo>
                      <a:pt x="539" y="247"/>
                      <a:pt x="279" y="476"/>
                      <a:pt x="57" y="741"/>
                    </a:cubicBezTo>
                    <a:cubicBezTo>
                      <a:pt x="51" y="749"/>
                      <a:pt x="42" y="753"/>
                      <a:pt x="33" y="753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83" name="Google Shape;883;p21"/>
            <p:cNvGrpSpPr/>
            <p:nvPr/>
          </p:nvGrpSpPr>
          <p:grpSpPr>
            <a:xfrm rot="9959826" flipH="1">
              <a:off x="126410" y="4087377"/>
              <a:ext cx="917517" cy="1157447"/>
              <a:chOff x="108097" y="-154146"/>
              <a:chExt cx="917407" cy="1157308"/>
            </a:xfrm>
          </p:grpSpPr>
          <p:grpSp>
            <p:nvGrpSpPr>
              <p:cNvPr id="884" name="Google Shape;884;p21"/>
              <p:cNvGrpSpPr/>
              <p:nvPr/>
            </p:nvGrpSpPr>
            <p:grpSpPr>
              <a:xfrm rot="8100000">
                <a:off x="561505" y="-131784"/>
                <a:ext cx="303429" cy="579846"/>
                <a:chOff x="3989840" y="1070375"/>
                <a:chExt cx="659160" cy="1259640"/>
              </a:xfrm>
            </p:grpSpPr>
            <p:sp>
              <p:nvSpPr>
                <p:cNvPr id="885" name="Google Shape;885;p21"/>
                <p:cNvSpPr/>
                <p:nvPr/>
              </p:nvSpPr>
              <p:spPr>
                <a:xfrm>
                  <a:off x="3989840" y="1070375"/>
                  <a:ext cx="659160" cy="8830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1" h="2453" extrusionOk="0">
                      <a:moveTo>
                        <a:pt x="648" y="37"/>
                      </a:moveTo>
                      <a:lnTo>
                        <a:pt x="648" y="37"/>
                      </a:lnTo>
                      <a:cubicBezTo>
                        <a:pt x="1613" y="-229"/>
                        <a:pt x="2018" y="995"/>
                        <a:pt x="1750" y="1819"/>
                      </a:cubicBezTo>
                      <a:cubicBezTo>
                        <a:pt x="1558" y="2413"/>
                        <a:pt x="749" y="2705"/>
                        <a:pt x="336" y="2180"/>
                      </a:cubicBezTo>
                      <a:cubicBezTo>
                        <a:pt x="-116" y="1607"/>
                        <a:pt x="-201" y="270"/>
                        <a:pt x="648" y="3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86" name="Google Shape;886;p21"/>
                <p:cNvSpPr/>
                <p:nvPr/>
              </p:nvSpPr>
              <p:spPr>
                <a:xfrm>
                  <a:off x="4211240" y="1265495"/>
                  <a:ext cx="377640" cy="1064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9" h="2957" extrusionOk="0">
                      <a:moveTo>
                        <a:pt x="1046" y="420"/>
                      </a:moveTo>
                      <a:lnTo>
                        <a:pt x="1046" y="420"/>
                      </a:lnTo>
                      <a:cubicBezTo>
                        <a:pt x="1038" y="406"/>
                        <a:pt x="1021" y="400"/>
                        <a:pt x="1007" y="407"/>
                      </a:cubicBezTo>
                      <a:cubicBezTo>
                        <a:pt x="761" y="538"/>
                        <a:pt x="516" y="678"/>
                        <a:pt x="278" y="822"/>
                      </a:cubicBezTo>
                      <a:cubicBezTo>
                        <a:pt x="275" y="797"/>
                        <a:pt x="271" y="772"/>
                        <a:pt x="268" y="746"/>
                      </a:cubicBezTo>
                      <a:cubicBezTo>
                        <a:pt x="264" y="713"/>
                        <a:pt x="260" y="679"/>
                        <a:pt x="255" y="645"/>
                      </a:cubicBezTo>
                      <a:cubicBezTo>
                        <a:pt x="461" y="438"/>
                        <a:pt x="679" y="239"/>
                        <a:pt x="903" y="52"/>
                      </a:cubicBezTo>
                      <a:cubicBezTo>
                        <a:pt x="905" y="51"/>
                        <a:pt x="907" y="49"/>
                        <a:pt x="908" y="47"/>
                      </a:cubicBezTo>
                      <a:cubicBezTo>
                        <a:pt x="915" y="37"/>
                        <a:pt x="915" y="22"/>
                        <a:pt x="907" y="11"/>
                      </a:cubicBezTo>
                      <a:cubicBezTo>
                        <a:pt x="897" y="-1"/>
                        <a:pt x="878" y="-3"/>
                        <a:pt x="866" y="8"/>
                      </a:cubicBezTo>
                      <a:cubicBezTo>
                        <a:pt x="652" y="186"/>
                        <a:pt x="444" y="376"/>
                        <a:pt x="246" y="572"/>
                      </a:cubicBezTo>
                      <a:cubicBezTo>
                        <a:pt x="234" y="470"/>
                        <a:pt x="221" y="360"/>
                        <a:pt x="208" y="241"/>
                      </a:cubicBezTo>
                      <a:cubicBezTo>
                        <a:pt x="206" y="225"/>
                        <a:pt x="192" y="214"/>
                        <a:pt x="176" y="216"/>
                      </a:cubicBezTo>
                      <a:cubicBezTo>
                        <a:pt x="160" y="217"/>
                        <a:pt x="149" y="231"/>
                        <a:pt x="151" y="247"/>
                      </a:cubicBezTo>
                      <a:cubicBezTo>
                        <a:pt x="166" y="387"/>
                        <a:pt x="181" y="515"/>
                        <a:pt x="195" y="632"/>
                      </a:cubicBezTo>
                      <a:cubicBezTo>
                        <a:pt x="195" y="637"/>
                        <a:pt x="195" y="642"/>
                        <a:pt x="197" y="646"/>
                      </a:cubicBezTo>
                      <a:cubicBezTo>
                        <a:pt x="202" y="683"/>
                        <a:pt x="206" y="719"/>
                        <a:pt x="210" y="753"/>
                      </a:cubicBezTo>
                      <a:cubicBezTo>
                        <a:pt x="314" y="1587"/>
                        <a:pt x="358" y="1933"/>
                        <a:pt x="2" y="2919"/>
                      </a:cubicBezTo>
                      <a:cubicBezTo>
                        <a:pt x="-4" y="2934"/>
                        <a:pt x="4" y="2950"/>
                        <a:pt x="19" y="2956"/>
                      </a:cubicBezTo>
                      <a:cubicBezTo>
                        <a:pt x="31" y="2960"/>
                        <a:pt x="45" y="2956"/>
                        <a:pt x="52" y="2946"/>
                      </a:cubicBezTo>
                      <a:cubicBezTo>
                        <a:pt x="53" y="2944"/>
                        <a:pt x="55" y="2941"/>
                        <a:pt x="56" y="2938"/>
                      </a:cubicBezTo>
                      <a:cubicBezTo>
                        <a:pt x="396" y="1996"/>
                        <a:pt x="376" y="1631"/>
                        <a:pt x="285" y="885"/>
                      </a:cubicBezTo>
                      <a:cubicBezTo>
                        <a:pt x="286" y="885"/>
                        <a:pt x="286" y="885"/>
                        <a:pt x="286" y="885"/>
                      </a:cubicBezTo>
                      <a:cubicBezTo>
                        <a:pt x="530" y="736"/>
                        <a:pt x="782" y="593"/>
                        <a:pt x="1034" y="459"/>
                      </a:cubicBezTo>
                      <a:cubicBezTo>
                        <a:pt x="1038" y="457"/>
                        <a:pt x="1041" y="454"/>
                        <a:pt x="1044" y="450"/>
                      </a:cubicBezTo>
                      <a:cubicBezTo>
                        <a:pt x="1050" y="442"/>
                        <a:pt x="1051" y="430"/>
                        <a:pt x="1046" y="42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87" name="Google Shape;887;p21"/>
                <p:cNvSpPr/>
                <p:nvPr/>
              </p:nvSpPr>
              <p:spPr>
                <a:xfrm>
                  <a:off x="4044560" y="1714775"/>
                  <a:ext cx="244080" cy="97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8" h="271" extrusionOk="0">
                      <a:moveTo>
                        <a:pt x="672" y="260"/>
                      </a:moveTo>
                      <a:lnTo>
                        <a:pt x="672" y="260"/>
                      </a:lnTo>
                      <a:cubicBezTo>
                        <a:pt x="675" y="257"/>
                        <a:pt x="676" y="253"/>
                        <a:pt x="677" y="250"/>
                      </a:cubicBezTo>
                      <a:cubicBezTo>
                        <a:pt x="681" y="234"/>
                        <a:pt x="672" y="219"/>
                        <a:pt x="656" y="214"/>
                      </a:cubicBezTo>
                      <a:cubicBezTo>
                        <a:pt x="418" y="153"/>
                        <a:pt x="257" y="97"/>
                        <a:pt x="42" y="3"/>
                      </a:cubicBezTo>
                      <a:cubicBezTo>
                        <a:pt x="27" y="-4"/>
                        <a:pt x="10" y="3"/>
                        <a:pt x="3" y="18"/>
                      </a:cubicBezTo>
                      <a:cubicBezTo>
                        <a:pt x="-3" y="33"/>
                        <a:pt x="3" y="50"/>
                        <a:pt x="18" y="56"/>
                      </a:cubicBezTo>
                      <a:cubicBezTo>
                        <a:pt x="237" y="152"/>
                        <a:pt x="400" y="208"/>
                        <a:pt x="642" y="270"/>
                      </a:cubicBezTo>
                      <a:cubicBezTo>
                        <a:pt x="653" y="274"/>
                        <a:pt x="665" y="269"/>
                        <a:pt x="672" y="26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888" name="Google Shape;888;p21"/>
              <p:cNvGrpSpPr/>
              <p:nvPr/>
            </p:nvGrpSpPr>
            <p:grpSpPr>
              <a:xfrm rot="-9987500">
                <a:off x="222354" y="-50574"/>
                <a:ext cx="390267" cy="1022255"/>
                <a:chOff x="8577420" y="608955"/>
                <a:chExt cx="687600" cy="1801080"/>
              </a:xfrm>
            </p:grpSpPr>
            <p:sp>
              <p:nvSpPr>
                <p:cNvPr id="889" name="Google Shape;889;p21"/>
                <p:cNvSpPr/>
                <p:nvPr/>
              </p:nvSpPr>
              <p:spPr>
                <a:xfrm>
                  <a:off x="8717100" y="608955"/>
                  <a:ext cx="547920" cy="8650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2" h="2403" extrusionOk="0">
                      <a:moveTo>
                        <a:pt x="885" y="2305"/>
                      </a:moveTo>
                      <a:lnTo>
                        <a:pt x="885" y="2305"/>
                      </a:lnTo>
                      <a:cubicBezTo>
                        <a:pt x="-261" y="2913"/>
                        <a:pt x="-215" y="507"/>
                        <a:pt x="569" y="86"/>
                      </a:cubicBezTo>
                      <a:cubicBezTo>
                        <a:pt x="1357" y="-337"/>
                        <a:pt x="1668" y="904"/>
                        <a:pt x="1458" y="1438"/>
                      </a:cubicBezTo>
                      <a:cubicBezTo>
                        <a:pt x="1340" y="1737"/>
                        <a:pt x="1161" y="2158"/>
                        <a:pt x="885" y="230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90" name="Google Shape;890;p21"/>
                <p:cNvSpPr/>
                <p:nvPr/>
              </p:nvSpPr>
              <p:spPr>
                <a:xfrm>
                  <a:off x="8577420" y="1426155"/>
                  <a:ext cx="326520" cy="382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7" h="1062" extrusionOk="0">
                      <a:moveTo>
                        <a:pt x="734" y="1030"/>
                      </a:moveTo>
                      <a:lnTo>
                        <a:pt x="734" y="1030"/>
                      </a:lnTo>
                      <a:cubicBezTo>
                        <a:pt x="452" y="1196"/>
                        <a:pt x="58" y="684"/>
                        <a:pt x="8" y="340"/>
                      </a:cubicBezTo>
                      <a:cubicBezTo>
                        <a:pt x="-127" y="-585"/>
                        <a:pt x="1410" y="631"/>
                        <a:pt x="734" y="103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91" name="Google Shape;891;p21"/>
                <p:cNvSpPr/>
                <p:nvPr/>
              </p:nvSpPr>
              <p:spPr>
                <a:xfrm>
                  <a:off x="8719980" y="1551075"/>
                  <a:ext cx="291960" cy="582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1" h="1618" extrusionOk="0">
                      <a:moveTo>
                        <a:pt x="810" y="1583"/>
                      </a:moveTo>
                      <a:lnTo>
                        <a:pt x="810" y="1583"/>
                      </a:lnTo>
                      <a:cubicBezTo>
                        <a:pt x="743" y="1268"/>
                        <a:pt x="550" y="799"/>
                        <a:pt x="303" y="407"/>
                      </a:cubicBezTo>
                      <a:cubicBezTo>
                        <a:pt x="441" y="145"/>
                        <a:pt x="441" y="145"/>
                        <a:pt x="441" y="145"/>
                      </a:cubicBezTo>
                      <a:cubicBezTo>
                        <a:pt x="449" y="131"/>
                        <a:pt x="444" y="113"/>
                        <a:pt x="430" y="106"/>
                      </a:cubicBezTo>
                      <a:cubicBezTo>
                        <a:pt x="415" y="99"/>
                        <a:pt x="398" y="104"/>
                        <a:pt x="390" y="118"/>
                      </a:cubicBezTo>
                      <a:cubicBezTo>
                        <a:pt x="267" y="351"/>
                        <a:pt x="267" y="351"/>
                        <a:pt x="267" y="351"/>
                      </a:cubicBezTo>
                      <a:cubicBezTo>
                        <a:pt x="250" y="325"/>
                        <a:pt x="232" y="299"/>
                        <a:pt x="215" y="273"/>
                      </a:cubicBezTo>
                      <a:cubicBezTo>
                        <a:pt x="219" y="271"/>
                        <a:pt x="223" y="268"/>
                        <a:pt x="226" y="264"/>
                      </a:cubicBezTo>
                      <a:cubicBezTo>
                        <a:pt x="276" y="195"/>
                        <a:pt x="316" y="119"/>
                        <a:pt x="345" y="39"/>
                      </a:cubicBezTo>
                      <a:cubicBezTo>
                        <a:pt x="351" y="24"/>
                        <a:pt x="343" y="7"/>
                        <a:pt x="328" y="2"/>
                      </a:cubicBezTo>
                      <a:cubicBezTo>
                        <a:pt x="313" y="-4"/>
                        <a:pt x="297" y="4"/>
                        <a:pt x="291" y="19"/>
                      </a:cubicBezTo>
                      <a:cubicBezTo>
                        <a:pt x="264" y="93"/>
                        <a:pt x="227" y="163"/>
                        <a:pt x="181" y="226"/>
                      </a:cubicBezTo>
                      <a:cubicBezTo>
                        <a:pt x="139" y="167"/>
                        <a:pt x="95" y="112"/>
                        <a:pt x="51" y="59"/>
                      </a:cubicBezTo>
                      <a:cubicBezTo>
                        <a:pt x="40" y="47"/>
                        <a:pt x="22" y="46"/>
                        <a:pt x="9" y="56"/>
                      </a:cubicBezTo>
                      <a:cubicBezTo>
                        <a:pt x="-3" y="66"/>
                        <a:pt x="-4" y="85"/>
                        <a:pt x="7" y="97"/>
                      </a:cubicBezTo>
                      <a:cubicBezTo>
                        <a:pt x="363" y="513"/>
                        <a:pt x="666" y="1186"/>
                        <a:pt x="753" y="1595"/>
                      </a:cubicBezTo>
                      <a:cubicBezTo>
                        <a:pt x="756" y="1609"/>
                        <a:pt x="768" y="1618"/>
                        <a:pt x="781" y="1618"/>
                      </a:cubicBezTo>
                      <a:cubicBezTo>
                        <a:pt x="784" y="1618"/>
                        <a:pt x="786" y="1618"/>
                        <a:pt x="788" y="1617"/>
                      </a:cubicBezTo>
                      <a:cubicBezTo>
                        <a:pt x="803" y="1614"/>
                        <a:pt x="813" y="1599"/>
                        <a:pt x="810" y="158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92" name="Google Shape;892;p21"/>
                <p:cNvSpPr/>
                <p:nvPr/>
              </p:nvSpPr>
              <p:spPr>
                <a:xfrm>
                  <a:off x="8749860" y="737475"/>
                  <a:ext cx="509760" cy="1672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6" h="4646" extrusionOk="0">
                      <a:moveTo>
                        <a:pt x="1412" y="439"/>
                      </a:moveTo>
                      <a:lnTo>
                        <a:pt x="1412" y="439"/>
                      </a:lnTo>
                      <a:cubicBezTo>
                        <a:pt x="1403" y="425"/>
                        <a:pt x="1386" y="421"/>
                        <a:pt x="1372" y="430"/>
                      </a:cubicBezTo>
                      <a:cubicBezTo>
                        <a:pt x="1263" y="498"/>
                        <a:pt x="1146" y="575"/>
                        <a:pt x="1033" y="649"/>
                      </a:cubicBezTo>
                      <a:cubicBezTo>
                        <a:pt x="926" y="719"/>
                        <a:pt x="816" y="791"/>
                        <a:pt x="713" y="856"/>
                      </a:cubicBezTo>
                      <a:cubicBezTo>
                        <a:pt x="711" y="768"/>
                        <a:pt x="710" y="675"/>
                        <a:pt x="709" y="579"/>
                      </a:cubicBezTo>
                      <a:lnTo>
                        <a:pt x="709" y="578"/>
                      </a:lnTo>
                      <a:cubicBezTo>
                        <a:pt x="706" y="407"/>
                        <a:pt x="703" y="225"/>
                        <a:pt x="700" y="28"/>
                      </a:cubicBezTo>
                      <a:cubicBezTo>
                        <a:pt x="700" y="13"/>
                        <a:pt x="686" y="0"/>
                        <a:pt x="670" y="0"/>
                      </a:cubicBezTo>
                      <a:cubicBezTo>
                        <a:pt x="654" y="0"/>
                        <a:pt x="641" y="14"/>
                        <a:pt x="641" y="30"/>
                      </a:cubicBezTo>
                      <a:cubicBezTo>
                        <a:pt x="645" y="210"/>
                        <a:pt x="648" y="379"/>
                        <a:pt x="650" y="537"/>
                      </a:cubicBezTo>
                      <a:cubicBezTo>
                        <a:pt x="477" y="469"/>
                        <a:pt x="277" y="374"/>
                        <a:pt x="139" y="296"/>
                      </a:cubicBezTo>
                      <a:cubicBezTo>
                        <a:pt x="125" y="289"/>
                        <a:pt x="108" y="293"/>
                        <a:pt x="99" y="307"/>
                      </a:cubicBezTo>
                      <a:cubicBezTo>
                        <a:pt x="92" y="321"/>
                        <a:pt x="96" y="339"/>
                        <a:pt x="111" y="347"/>
                      </a:cubicBezTo>
                      <a:cubicBezTo>
                        <a:pt x="257" y="429"/>
                        <a:pt x="471" y="530"/>
                        <a:pt x="651" y="600"/>
                      </a:cubicBezTo>
                      <a:cubicBezTo>
                        <a:pt x="657" y="995"/>
                        <a:pt x="660" y="1329"/>
                        <a:pt x="663" y="1632"/>
                      </a:cubicBezTo>
                      <a:cubicBezTo>
                        <a:pt x="566" y="1605"/>
                        <a:pt x="468" y="1577"/>
                        <a:pt x="371" y="1548"/>
                      </a:cubicBezTo>
                      <a:cubicBezTo>
                        <a:pt x="258" y="1515"/>
                        <a:pt x="146" y="1481"/>
                        <a:pt x="37" y="1451"/>
                      </a:cubicBezTo>
                      <a:cubicBezTo>
                        <a:pt x="21" y="1447"/>
                        <a:pt x="5" y="1455"/>
                        <a:pt x="1" y="1471"/>
                      </a:cubicBezTo>
                      <a:cubicBezTo>
                        <a:pt x="-4" y="1486"/>
                        <a:pt x="5" y="1502"/>
                        <a:pt x="21" y="1507"/>
                      </a:cubicBezTo>
                      <a:cubicBezTo>
                        <a:pt x="130" y="1537"/>
                        <a:pt x="242" y="1570"/>
                        <a:pt x="354" y="1603"/>
                      </a:cubicBezTo>
                      <a:cubicBezTo>
                        <a:pt x="458" y="1634"/>
                        <a:pt x="561" y="1664"/>
                        <a:pt x="663" y="1693"/>
                      </a:cubicBezTo>
                      <a:cubicBezTo>
                        <a:pt x="664" y="1914"/>
                        <a:pt x="665" y="2119"/>
                        <a:pt x="665" y="2323"/>
                      </a:cubicBezTo>
                      <a:cubicBezTo>
                        <a:pt x="668" y="2945"/>
                        <a:pt x="670" y="3589"/>
                        <a:pt x="690" y="4618"/>
                      </a:cubicBezTo>
                      <a:cubicBezTo>
                        <a:pt x="690" y="4633"/>
                        <a:pt x="703" y="4646"/>
                        <a:pt x="718" y="4646"/>
                      </a:cubicBezTo>
                      <a:cubicBezTo>
                        <a:pt x="719" y="4646"/>
                        <a:pt x="719" y="4646"/>
                        <a:pt x="719" y="4646"/>
                      </a:cubicBezTo>
                      <a:cubicBezTo>
                        <a:pt x="735" y="4645"/>
                        <a:pt x="748" y="4632"/>
                        <a:pt x="748" y="4616"/>
                      </a:cubicBezTo>
                      <a:cubicBezTo>
                        <a:pt x="728" y="3588"/>
                        <a:pt x="726" y="2945"/>
                        <a:pt x="724" y="2323"/>
                      </a:cubicBezTo>
                      <a:cubicBezTo>
                        <a:pt x="723" y="2117"/>
                        <a:pt x="722" y="1909"/>
                        <a:pt x="721" y="1685"/>
                      </a:cubicBezTo>
                      <a:cubicBezTo>
                        <a:pt x="721" y="1684"/>
                        <a:pt x="723" y="1682"/>
                        <a:pt x="723" y="1680"/>
                      </a:cubicBezTo>
                      <a:cubicBezTo>
                        <a:pt x="725" y="1672"/>
                        <a:pt x="724" y="1664"/>
                        <a:pt x="720" y="1658"/>
                      </a:cubicBezTo>
                      <a:cubicBezTo>
                        <a:pt x="720" y="1505"/>
                        <a:pt x="718" y="1346"/>
                        <a:pt x="717" y="1175"/>
                      </a:cubicBezTo>
                      <a:lnTo>
                        <a:pt x="718" y="1174"/>
                      </a:lnTo>
                      <a:cubicBezTo>
                        <a:pt x="933" y="1066"/>
                        <a:pt x="1147" y="951"/>
                        <a:pt x="1355" y="829"/>
                      </a:cubicBezTo>
                      <a:cubicBezTo>
                        <a:pt x="1369" y="821"/>
                        <a:pt x="1374" y="803"/>
                        <a:pt x="1366" y="789"/>
                      </a:cubicBezTo>
                      <a:cubicBezTo>
                        <a:pt x="1357" y="776"/>
                        <a:pt x="1340" y="771"/>
                        <a:pt x="1326" y="779"/>
                      </a:cubicBezTo>
                      <a:cubicBezTo>
                        <a:pt x="1127" y="895"/>
                        <a:pt x="922" y="1006"/>
                        <a:pt x="715" y="1110"/>
                      </a:cubicBezTo>
                      <a:cubicBezTo>
                        <a:pt x="715" y="1049"/>
                        <a:pt x="714" y="985"/>
                        <a:pt x="714" y="921"/>
                      </a:cubicBezTo>
                      <a:cubicBezTo>
                        <a:pt x="718" y="921"/>
                        <a:pt x="722" y="919"/>
                        <a:pt x="725" y="917"/>
                      </a:cubicBezTo>
                      <a:cubicBezTo>
                        <a:pt x="834" y="849"/>
                        <a:pt x="951" y="772"/>
                        <a:pt x="1064" y="697"/>
                      </a:cubicBezTo>
                      <a:cubicBezTo>
                        <a:pt x="1177" y="623"/>
                        <a:pt x="1294" y="547"/>
                        <a:pt x="1403" y="479"/>
                      </a:cubicBezTo>
                      <a:cubicBezTo>
                        <a:pt x="1416" y="470"/>
                        <a:pt x="1420" y="452"/>
                        <a:pt x="1412" y="43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</p:spTree>
  </p:cSld>
  <p:clrMapOvr>
    <a:masterClrMapping/>
  </p:clrMapOvr>
  <p:transition spd="slow" advTm="10000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4" name="Google Shape;894;p22"/>
          <p:cNvGrpSpPr/>
          <p:nvPr/>
        </p:nvGrpSpPr>
        <p:grpSpPr>
          <a:xfrm>
            <a:off x="-129100" y="-46400"/>
            <a:ext cx="9480184" cy="5277738"/>
            <a:chOff x="-129100" y="-46400"/>
            <a:chExt cx="9480184" cy="5277738"/>
          </a:xfrm>
        </p:grpSpPr>
        <p:sp>
          <p:nvSpPr>
            <p:cNvPr id="895" name="Google Shape;895;p22"/>
            <p:cNvSpPr/>
            <p:nvPr/>
          </p:nvSpPr>
          <p:spPr>
            <a:xfrm>
              <a:off x="6663159" y="-46400"/>
              <a:ext cx="2687925" cy="3370675"/>
            </a:xfrm>
            <a:custGeom>
              <a:avLst/>
              <a:gdLst/>
              <a:ahLst/>
              <a:cxnLst/>
              <a:rect l="l" t="t" r="r" b="b"/>
              <a:pathLst>
                <a:path w="107517" h="134827" extrusionOk="0">
                  <a:moveTo>
                    <a:pt x="1823" y="0"/>
                  </a:moveTo>
                  <a:cubicBezTo>
                    <a:pt x="1156" y="2223"/>
                    <a:pt x="-1028" y="5216"/>
                    <a:pt x="613" y="6858"/>
                  </a:cubicBezTo>
                  <a:cubicBezTo>
                    <a:pt x="2571" y="8816"/>
                    <a:pt x="5160" y="10349"/>
                    <a:pt x="7875" y="10892"/>
                  </a:cubicBezTo>
                  <a:cubicBezTo>
                    <a:pt x="16511" y="12617"/>
                    <a:pt x="25742" y="4880"/>
                    <a:pt x="34096" y="7665"/>
                  </a:cubicBezTo>
                  <a:cubicBezTo>
                    <a:pt x="37344" y="8748"/>
                    <a:pt x="38455" y="13113"/>
                    <a:pt x="41358" y="14927"/>
                  </a:cubicBezTo>
                  <a:cubicBezTo>
                    <a:pt x="44786" y="17070"/>
                    <a:pt x="49423" y="15945"/>
                    <a:pt x="53460" y="15733"/>
                  </a:cubicBezTo>
                  <a:cubicBezTo>
                    <a:pt x="61839" y="15292"/>
                    <a:pt x="73230" y="6358"/>
                    <a:pt x="78472" y="12909"/>
                  </a:cubicBezTo>
                  <a:cubicBezTo>
                    <a:pt x="82338" y="17740"/>
                    <a:pt x="75770" y="25722"/>
                    <a:pt x="78068" y="31466"/>
                  </a:cubicBezTo>
                  <a:cubicBezTo>
                    <a:pt x="79802" y="35800"/>
                    <a:pt x="86686" y="37334"/>
                    <a:pt x="87347" y="41955"/>
                  </a:cubicBezTo>
                  <a:cubicBezTo>
                    <a:pt x="88323" y="48776"/>
                    <a:pt x="79947" y="54965"/>
                    <a:pt x="81296" y="61722"/>
                  </a:cubicBezTo>
                  <a:cubicBezTo>
                    <a:pt x="82371" y="67104"/>
                    <a:pt x="88692" y="70460"/>
                    <a:pt x="89767" y="75842"/>
                  </a:cubicBezTo>
                  <a:cubicBezTo>
                    <a:pt x="91009" y="82056"/>
                    <a:pt x="82874" y="87781"/>
                    <a:pt x="84119" y="93995"/>
                  </a:cubicBezTo>
                  <a:cubicBezTo>
                    <a:pt x="85456" y="100668"/>
                    <a:pt x="95682" y="105102"/>
                    <a:pt x="94205" y="111745"/>
                  </a:cubicBezTo>
                  <a:cubicBezTo>
                    <a:pt x="92719" y="118429"/>
                    <a:pt x="83822" y="125238"/>
                    <a:pt x="87347" y="131109"/>
                  </a:cubicBezTo>
                  <a:cubicBezTo>
                    <a:pt x="90819" y="136892"/>
                    <a:pt x="104504" y="135529"/>
                    <a:pt x="107517" y="129495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896" name="Google Shape;896;p22"/>
            <p:cNvSpPr/>
            <p:nvPr/>
          </p:nvSpPr>
          <p:spPr>
            <a:xfrm>
              <a:off x="-129100" y="3976638"/>
              <a:ext cx="1845600" cy="1254700"/>
            </a:xfrm>
            <a:custGeom>
              <a:avLst/>
              <a:gdLst/>
              <a:ahLst/>
              <a:cxnLst/>
              <a:rect l="l" t="t" r="r" b="b"/>
              <a:pathLst>
                <a:path w="73824" h="50188" extrusionOk="0">
                  <a:moveTo>
                    <a:pt x="0" y="4602"/>
                  </a:moveTo>
                  <a:cubicBezTo>
                    <a:pt x="3199" y="2203"/>
                    <a:pt x="7720" y="-1221"/>
                    <a:pt x="11296" y="568"/>
                  </a:cubicBezTo>
                  <a:cubicBezTo>
                    <a:pt x="13606" y="1723"/>
                    <a:pt x="15068" y="4267"/>
                    <a:pt x="16137" y="6619"/>
                  </a:cubicBezTo>
                  <a:cubicBezTo>
                    <a:pt x="18715" y="12290"/>
                    <a:pt x="12920" y="18664"/>
                    <a:pt x="11699" y="24773"/>
                  </a:cubicBezTo>
                  <a:cubicBezTo>
                    <a:pt x="10976" y="28394"/>
                    <a:pt x="14448" y="32399"/>
                    <a:pt x="17750" y="34051"/>
                  </a:cubicBezTo>
                  <a:cubicBezTo>
                    <a:pt x="21961" y="36157"/>
                    <a:pt x="27498" y="31899"/>
                    <a:pt x="31870" y="33648"/>
                  </a:cubicBezTo>
                  <a:cubicBezTo>
                    <a:pt x="35419" y="35068"/>
                    <a:pt x="37119" y="39700"/>
                    <a:pt x="40745" y="40909"/>
                  </a:cubicBezTo>
                  <a:cubicBezTo>
                    <a:pt x="44953" y="42312"/>
                    <a:pt x="49324" y="38644"/>
                    <a:pt x="53654" y="37682"/>
                  </a:cubicBezTo>
                  <a:cubicBezTo>
                    <a:pt x="58248" y="36661"/>
                    <a:pt x="63095" y="37163"/>
                    <a:pt x="67773" y="37682"/>
                  </a:cubicBezTo>
                  <a:cubicBezTo>
                    <a:pt x="72376" y="38193"/>
                    <a:pt x="71755" y="46045"/>
                    <a:pt x="73824" y="50188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897" name="Google Shape;897;p22"/>
          <p:cNvGrpSpPr/>
          <p:nvPr/>
        </p:nvGrpSpPr>
        <p:grpSpPr>
          <a:xfrm>
            <a:off x="104699" y="1417"/>
            <a:ext cx="8825158" cy="5007182"/>
            <a:chOff x="104699" y="1417"/>
            <a:chExt cx="8825158" cy="5007182"/>
          </a:xfrm>
        </p:grpSpPr>
        <p:sp>
          <p:nvSpPr>
            <p:cNvPr id="898" name="Google Shape;898;p22"/>
            <p:cNvSpPr/>
            <p:nvPr/>
          </p:nvSpPr>
          <p:spPr>
            <a:xfrm>
              <a:off x="8868057" y="723949"/>
              <a:ext cx="61800" cy="618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Karma"/>
                <a:ea typeface="Karma"/>
                <a:cs typeface="Karma"/>
                <a:sym typeface="Karma"/>
              </a:endParaRPr>
            </a:p>
          </p:txBody>
        </p:sp>
        <p:sp>
          <p:nvSpPr>
            <p:cNvPr id="899" name="Google Shape;899;p22"/>
            <p:cNvSpPr/>
            <p:nvPr/>
          </p:nvSpPr>
          <p:spPr>
            <a:xfrm>
              <a:off x="490144" y="3889074"/>
              <a:ext cx="61800" cy="61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Karma"/>
                <a:ea typeface="Karma"/>
                <a:cs typeface="Karma"/>
                <a:sym typeface="Karma"/>
              </a:endParaRPr>
            </a:p>
          </p:txBody>
        </p:sp>
        <p:sp>
          <p:nvSpPr>
            <p:cNvPr id="900" name="Google Shape;900;p22"/>
            <p:cNvSpPr/>
            <p:nvPr/>
          </p:nvSpPr>
          <p:spPr>
            <a:xfrm>
              <a:off x="8726032" y="1754087"/>
              <a:ext cx="61800" cy="618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Karma"/>
                <a:ea typeface="Karma"/>
                <a:cs typeface="Karma"/>
                <a:sym typeface="Karma"/>
              </a:endParaRPr>
            </a:p>
          </p:txBody>
        </p:sp>
        <p:sp>
          <p:nvSpPr>
            <p:cNvPr id="901" name="Google Shape;901;p22"/>
            <p:cNvSpPr/>
            <p:nvPr/>
          </p:nvSpPr>
          <p:spPr>
            <a:xfrm>
              <a:off x="8787819" y="1489624"/>
              <a:ext cx="61800" cy="61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Karma"/>
                <a:ea typeface="Karma"/>
                <a:cs typeface="Karma"/>
                <a:sym typeface="Karma"/>
              </a:endParaRPr>
            </a:p>
          </p:txBody>
        </p:sp>
        <p:sp>
          <p:nvSpPr>
            <p:cNvPr id="902" name="Google Shape;902;p22"/>
            <p:cNvSpPr/>
            <p:nvPr/>
          </p:nvSpPr>
          <p:spPr>
            <a:xfrm rot="-1079086">
              <a:off x="172999" y="3245437"/>
              <a:ext cx="396742" cy="505199"/>
            </a:xfrm>
            <a:custGeom>
              <a:avLst/>
              <a:gdLst/>
              <a:ahLst/>
              <a:cxnLst/>
              <a:rect l="l" t="t" r="r" b="b"/>
              <a:pathLst>
                <a:path w="2136" h="2720" extrusionOk="0">
                  <a:moveTo>
                    <a:pt x="1354" y="2720"/>
                  </a:moveTo>
                  <a:lnTo>
                    <a:pt x="1354" y="2720"/>
                  </a:lnTo>
                  <a:cubicBezTo>
                    <a:pt x="1322" y="2720"/>
                    <a:pt x="1290" y="2719"/>
                    <a:pt x="1257" y="2717"/>
                  </a:cubicBezTo>
                  <a:cubicBezTo>
                    <a:pt x="1239" y="2715"/>
                    <a:pt x="1225" y="2700"/>
                    <a:pt x="1227" y="2682"/>
                  </a:cubicBezTo>
                  <a:cubicBezTo>
                    <a:pt x="1229" y="2665"/>
                    <a:pt x="1243" y="2652"/>
                    <a:pt x="1262" y="2653"/>
                  </a:cubicBezTo>
                  <a:cubicBezTo>
                    <a:pt x="1776" y="2689"/>
                    <a:pt x="2038" y="2421"/>
                    <a:pt x="2068" y="2140"/>
                  </a:cubicBezTo>
                  <a:cubicBezTo>
                    <a:pt x="2098" y="1880"/>
                    <a:pt x="1932" y="1588"/>
                    <a:pt x="1563" y="1521"/>
                  </a:cubicBezTo>
                  <a:cubicBezTo>
                    <a:pt x="1536" y="1572"/>
                    <a:pt x="1500" y="1625"/>
                    <a:pt x="1456" y="1676"/>
                  </a:cubicBezTo>
                  <a:cubicBezTo>
                    <a:pt x="1288" y="1874"/>
                    <a:pt x="1004" y="2050"/>
                    <a:pt x="819" y="2002"/>
                  </a:cubicBezTo>
                  <a:cubicBezTo>
                    <a:pt x="767" y="1989"/>
                    <a:pt x="700" y="1950"/>
                    <a:pt x="678" y="1843"/>
                  </a:cubicBezTo>
                  <a:cubicBezTo>
                    <a:pt x="661" y="1758"/>
                    <a:pt x="683" y="1685"/>
                    <a:pt x="742" y="1623"/>
                  </a:cubicBezTo>
                  <a:cubicBezTo>
                    <a:pt x="908" y="1449"/>
                    <a:pt x="1321" y="1425"/>
                    <a:pt x="1526" y="1450"/>
                  </a:cubicBezTo>
                  <a:cubicBezTo>
                    <a:pt x="1574" y="1343"/>
                    <a:pt x="1581" y="1242"/>
                    <a:pt x="1543" y="1156"/>
                  </a:cubicBezTo>
                  <a:cubicBezTo>
                    <a:pt x="1542" y="1154"/>
                    <a:pt x="1542" y="1152"/>
                    <a:pt x="1541" y="1149"/>
                  </a:cubicBezTo>
                  <a:cubicBezTo>
                    <a:pt x="1524" y="1064"/>
                    <a:pt x="1464" y="991"/>
                    <a:pt x="1375" y="938"/>
                  </a:cubicBezTo>
                  <a:cubicBezTo>
                    <a:pt x="1311" y="1103"/>
                    <a:pt x="1132" y="1243"/>
                    <a:pt x="961" y="1317"/>
                  </a:cubicBezTo>
                  <a:cubicBezTo>
                    <a:pt x="789" y="1391"/>
                    <a:pt x="637" y="1397"/>
                    <a:pt x="552" y="1334"/>
                  </a:cubicBezTo>
                  <a:cubicBezTo>
                    <a:pt x="513" y="1305"/>
                    <a:pt x="469" y="1246"/>
                    <a:pt x="482" y="1132"/>
                  </a:cubicBezTo>
                  <a:cubicBezTo>
                    <a:pt x="483" y="1128"/>
                    <a:pt x="484" y="1124"/>
                    <a:pt x="486" y="1120"/>
                  </a:cubicBezTo>
                  <a:cubicBezTo>
                    <a:pt x="643" y="833"/>
                    <a:pt x="957" y="771"/>
                    <a:pt x="1179" y="805"/>
                  </a:cubicBezTo>
                  <a:cubicBezTo>
                    <a:pt x="1234" y="813"/>
                    <a:pt x="1286" y="827"/>
                    <a:pt x="1334" y="846"/>
                  </a:cubicBezTo>
                  <a:cubicBezTo>
                    <a:pt x="1334" y="845"/>
                    <a:pt x="1334" y="845"/>
                    <a:pt x="1334" y="844"/>
                  </a:cubicBezTo>
                  <a:cubicBezTo>
                    <a:pt x="1374" y="497"/>
                    <a:pt x="1232" y="233"/>
                    <a:pt x="943" y="119"/>
                  </a:cubicBezTo>
                  <a:cubicBezTo>
                    <a:pt x="627" y="-4"/>
                    <a:pt x="230" y="87"/>
                    <a:pt x="59" y="323"/>
                  </a:cubicBezTo>
                  <a:cubicBezTo>
                    <a:pt x="48" y="337"/>
                    <a:pt x="28" y="340"/>
                    <a:pt x="13" y="330"/>
                  </a:cubicBezTo>
                  <a:cubicBezTo>
                    <a:pt x="0" y="320"/>
                    <a:pt x="-4" y="300"/>
                    <a:pt x="6" y="285"/>
                  </a:cubicBezTo>
                  <a:cubicBezTo>
                    <a:pt x="194" y="27"/>
                    <a:pt x="624" y="-74"/>
                    <a:pt x="966" y="59"/>
                  </a:cubicBezTo>
                  <a:cubicBezTo>
                    <a:pt x="1285" y="185"/>
                    <a:pt x="1442" y="472"/>
                    <a:pt x="1397" y="851"/>
                  </a:cubicBezTo>
                  <a:cubicBezTo>
                    <a:pt x="1397" y="859"/>
                    <a:pt x="1395" y="867"/>
                    <a:pt x="1394" y="875"/>
                  </a:cubicBezTo>
                  <a:cubicBezTo>
                    <a:pt x="1504" y="936"/>
                    <a:pt x="1581" y="1027"/>
                    <a:pt x="1603" y="1133"/>
                  </a:cubicBezTo>
                  <a:cubicBezTo>
                    <a:pt x="1645" y="1231"/>
                    <a:pt x="1640" y="1344"/>
                    <a:pt x="1592" y="1461"/>
                  </a:cubicBezTo>
                  <a:cubicBezTo>
                    <a:pt x="1988" y="1541"/>
                    <a:pt x="2164" y="1862"/>
                    <a:pt x="2133" y="2147"/>
                  </a:cubicBezTo>
                  <a:cubicBezTo>
                    <a:pt x="2100" y="2441"/>
                    <a:pt x="1846" y="2720"/>
                    <a:pt x="1354" y="2720"/>
                  </a:cubicBezTo>
                  <a:moveTo>
                    <a:pt x="1378" y="1506"/>
                  </a:moveTo>
                  <a:lnTo>
                    <a:pt x="1378" y="1506"/>
                  </a:lnTo>
                  <a:cubicBezTo>
                    <a:pt x="1173" y="1506"/>
                    <a:pt x="902" y="1549"/>
                    <a:pt x="789" y="1667"/>
                  </a:cubicBezTo>
                  <a:cubicBezTo>
                    <a:pt x="744" y="1714"/>
                    <a:pt x="729" y="1767"/>
                    <a:pt x="741" y="1830"/>
                  </a:cubicBezTo>
                  <a:cubicBezTo>
                    <a:pt x="753" y="1891"/>
                    <a:pt x="785" y="1927"/>
                    <a:pt x="836" y="1940"/>
                  </a:cubicBezTo>
                  <a:cubicBezTo>
                    <a:pt x="974" y="1976"/>
                    <a:pt x="1235" y="1836"/>
                    <a:pt x="1407" y="1635"/>
                  </a:cubicBezTo>
                  <a:cubicBezTo>
                    <a:pt x="1442" y="1594"/>
                    <a:pt x="1471" y="1552"/>
                    <a:pt x="1495" y="1512"/>
                  </a:cubicBezTo>
                  <a:cubicBezTo>
                    <a:pt x="1460" y="1508"/>
                    <a:pt x="1420" y="1506"/>
                    <a:pt x="1378" y="1506"/>
                  </a:cubicBezTo>
                  <a:moveTo>
                    <a:pt x="545" y="1146"/>
                  </a:moveTo>
                  <a:lnTo>
                    <a:pt x="545" y="1146"/>
                  </a:lnTo>
                  <a:cubicBezTo>
                    <a:pt x="539" y="1209"/>
                    <a:pt x="555" y="1255"/>
                    <a:pt x="591" y="1283"/>
                  </a:cubicBezTo>
                  <a:cubicBezTo>
                    <a:pt x="655" y="1331"/>
                    <a:pt x="787" y="1321"/>
                    <a:pt x="935" y="1258"/>
                  </a:cubicBezTo>
                  <a:cubicBezTo>
                    <a:pt x="1090" y="1191"/>
                    <a:pt x="1263" y="1059"/>
                    <a:pt x="1318" y="909"/>
                  </a:cubicBezTo>
                  <a:cubicBezTo>
                    <a:pt x="1273" y="890"/>
                    <a:pt x="1223" y="876"/>
                    <a:pt x="1169" y="868"/>
                  </a:cubicBezTo>
                  <a:cubicBezTo>
                    <a:pt x="969" y="838"/>
                    <a:pt x="687" y="892"/>
                    <a:pt x="545" y="1146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03" name="Google Shape;903;p22"/>
            <p:cNvGrpSpPr/>
            <p:nvPr/>
          </p:nvGrpSpPr>
          <p:grpSpPr>
            <a:xfrm rot="-6696658">
              <a:off x="8583005" y="65788"/>
              <a:ext cx="277554" cy="204689"/>
              <a:chOff x="6292754" y="1086878"/>
              <a:chExt cx="277556" cy="204691"/>
            </a:xfrm>
          </p:grpSpPr>
          <p:sp>
            <p:nvSpPr>
              <p:cNvPr id="904" name="Google Shape;904;p22"/>
              <p:cNvSpPr/>
              <p:nvPr/>
            </p:nvSpPr>
            <p:spPr>
              <a:xfrm>
                <a:off x="6292754" y="1229769"/>
                <a:ext cx="61800" cy="61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Karma"/>
                  <a:ea typeface="Karma"/>
                  <a:cs typeface="Karma"/>
                  <a:sym typeface="Karma"/>
                </a:endParaRPr>
              </a:p>
            </p:txBody>
          </p:sp>
          <p:sp>
            <p:nvSpPr>
              <p:cNvPr id="905" name="Google Shape;905;p22"/>
              <p:cNvSpPr/>
              <p:nvPr/>
            </p:nvSpPr>
            <p:spPr>
              <a:xfrm>
                <a:off x="6508510" y="1086878"/>
                <a:ext cx="61800" cy="61800"/>
              </a:xfrm>
              <a:prstGeom prst="ellipse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Karma"/>
                  <a:ea typeface="Karma"/>
                  <a:cs typeface="Karma"/>
                  <a:sym typeface="Karma"/>
                </a:endParaRPr>
              </a:p>
            </p:txBody>
          </p:sp>
        </p:grpSp>
        <p:grpSp>
          <p:nvGrpSpPr>
            <p:cNvPr id="906" name="Google Shape;906;p22"/>
            <p:cNvGrpSpPr/>
            <p:nvPr/>
          </p:nvGrpSpPr>
          <p:grpSpPr>
            <a:xfrm>
              <a:off x="352144" y="4502524"/>
              <a:ext cx="199800" cy="202963"/>
              <a:chOff x="5609457" y="2726787"/>
              <a:chExt cx="199800" cy="202963"/>
            </a:xfrm>
          </p:grpSpPr>
          <p:sp>
            <p:nvSpPr>
              <p:cNvPr id="907" name="Google Shape;907;p22"/>
              <p:cNvSpPr/>
              <p:nvPr/>
            </p:nvSpPr>
            <p:spPr>
              <a:xfrm>
                <a:off x="5609457" y="2726787"/>
                <a:ext cx="61800" cy="61800"/>
              </a:xfrm>
              <a:prstGeom prst="ellipse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Karma"/>
                  <a:ea typeface="Karma"/>
                  <a:cs typeface="Karma"/>
                  <a:sym typeface="Karma"/>
                </a:endParaRPr>
              </a:p>
            </p:txBody>
          </p:sp>
          <p:sp>
            <p:nvSpPr>
              <p:cNvPr id="908" name="Google Shape;908;p22"/>
              <p:cNvSpPr/>
              <p:nvPr/>
            </p:nvSpPr>
            <p:spPr>
              <a:xfrm>
                <a:off x="5747457" y="2867949"/>
                <a:ext cx="61800" cy="61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Karma"/>
                  <a:ea typeface="Karma"/>
                  <a:cs typeface="Karma"/>
                  <a:sym typeface="Karma"/>
                </a:endParaRPr>
              </a:p>
            </p:txBody>
          </p:sp>
        </p:grpSp>
        <p:sp>
          <p:nvSpPr>
            <p:cNvPr id="909" name="Google Shape;909;p22"/>
            <p:cNvSpPr/>
            <p:nvPr/>
          </p:nvSpPr>
          <p:spPr>
            <a:xfrm>
              <a:off x="490144" y="4946799"/>
              <a:ext cx="61800" cy="61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Karma"/>
                <a:ea typeface="Karma"/>
                <a:cs typeface="Karma"/>
                <a:sym typeface="Karma"/>
              </a:endParaRPr>
            </a:p>
          </p:txBody>
        </p:sp>
      </p:grpSp>
      <p:grpSp>
        <p:nvGrpSpPr>
          <p:cNvPr id="910" name="Google Shape;910;p22"/>
          <p:cNvGrpSpPr/>
          <p:nvPr/>
        </p:nvGrpSpPr>
        <p:grpSpPr>
          <a:xfrm>
            <a:off x="175305" y="211845"/>
            <a:ext cx="9841042" cy="5579090"/>
            <a:chOff x="175305" y="211845"/>
            <a:chExt cx="9841042" cy="5579090"/>
          </a:xfrm>
        </p:grpSpPr>
        <p:grpSp>
          <p:nvGrpSpPr>
            <p:cNvPr id="911" name="Google Shape;911;p22"/>
            <p:cNvGrpSpPr/>
            <p:nvPr/>
          </p:nvGrpSpPr>
          <p:grpSpPr>
            <a:xfrm flipH="1">
              <a:off x="7198297" y="2892558"/>
              <a:ext cx="2818050" cy="2898376"/>
              <a:chOff x="-960703" y="3114408"/>
              <a:chExt cx="2818050" cy="2898376"/>
            </a:xfrm>
          </p:grpSpPr>
          <p:grpSp>
            <p:nvGrpSpPr>
              <p:cNvPr id="912" name="Google Shape;912;p22"/>
              <p:cNvGrpSpPr/>
              <p:nvPr/>
            </p:nvGrpSpPr>
            <p:grpSpPr>
              <a:xfrm rot="3786110">
                <a:off x="-660530" y="3546147"/>
                <a:ext cx="2217705" cy="2034899"/>
                <a:chOff x="4661901" y="-151163"/>
                <a:chExt cx="2217735" cy="2034926"/>
              </a:xfrm>
            </p:grpSpPr>
            <p:grpSp>
              <p:nvGrpSpPr>
                <p:cNvPr id="913" name="Google Shape;913;p22"/>
                <p:cNvGrpSpPr/>
                <p:nvPr/>
              </p:nvGrpSpPr>
              <p:grpSpPr>
                <a:xfrm rot="-3649904">
                  <a:off x="5107812" y="-33568"/>
                  <a:ext cx="1325913" cy="1799737"/>
                  <a:chOff x="8039196" y="2649583"/>
                  <a:chExt cx="1253820" cy="1701880"/>
                </a:xfrm>
              </p:grpSpPr>
              <p:sp>
                <p:nvSpPr>
                  <p:cNvPr id="914" name="Google Shape;914;p22"/>
                  <p:cNvSpPr/>
                  <p:nvPr/>
                </p:nvSpPr>
                <p:spPr>
                  <a:xfrm rot="1619018">
                    <a:off x="8608349" y="3418403"/>
                    <a:ext cx="291528" cy="4616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72" h="3123" extrusionOk="0">
                        <a:moveTo>
                          <a:pt x="229" y="3123"/>
                        </a:moveTo>
                        <a:lnTo>
                          <a:pt x="229" y="3123"/>
                        </a:lnTo>
                        <a:cubicBezTo>
                          <a:pt x="-923" y="763"/>
                          <a:pt x="2698" y="-1048"/>
                          <a:pt x="1839" y="693"/>
                        </a:cubicBezTo>
                        <a:cubicBezTo>
                          <a:pt x="1682" y="1010"/>
                          <a:pt x="1413" y="1238"/>
                          <a:pt x="1158" y="1476"/>
                        </a:cubicBezTo>
                        <a:cubicBezTo>
                          <a:pt x="694" y="1906"/>
                          <a:pt x="529" y="2563"/>
                          <a:pt x="229" y="3123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0000" tIns="45000" rIns="90000" bIns="4500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15" name="Google Shape;915;p22"/>
                  <p:cNvSpPr/>
                  <p:nvPr/>
                </p:nvSpPr>
                <p:spPr>
                  <a:xfrm rot="1619018">
                    <a:off x="8455571" y="3018087"/>
                    <a:ext cx="213620" cy="5007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3387" extrusionOk="0">
                        <a:moveTo>
                          <a:pt x="1215" y="3387"/>
                        </a:moveTo>
                        <a:lnTo>
                          <a:pt x="1215" y="3387"/>
                        </a:lnTo>
                        <a:cubicBezTo>
                          <a:pt x="1469" y="2297"/>
                          <a:pt x="1783" y="181"/>
                          <a:pt x="509" y="5"/>
                        </a:cubicBezTo>
                        <a:cubicBezTo>
                          <a:pt x="-196" y="-92"/>
                          <a:pt x="-123" y="1201"/>
                          <a:pt x="447" y="1674"/>
                        </a:cubicBezTo>
                        <a:cubicBezTo>
                          <a:pt x="980" y="2118"/>
                          <a:pt x="1092" y="2611"/>
                          <a:pt x="1215" y="3387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0000" tIns="45000" rIns="90000" bIns="4500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16" name="Google Shape;916;p22"/>
                  <p:cNvSpPr/>
                  <p:nvPr/>
                </p:nvSpPr>
                <p:spPr>
                  <a:xfrm rot="1619018">
                    <a:off x="8871457" y="3028352"/>
                    <a:ext cx="238752" cy="3917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15" h="2650" extrusionOk="0">
                        <a:moveTo>
                          <a:pt x="4" y="2650"/>
                        </a:moveTo>
                        <a:lnTo>
                          <a:pt x="4" y="2650"/>
                        </a:lnTo>
                        <a:cubicBezTo>
                          <a:pt x="-111" y="420"/>
                          <a:pt x="2159" y="-814"/>
                          <a:pt x="1493" y="607"/>
                        </a:cubicBezTo>
                        <a:cubicBezTo>
                          <a:pt x="1127" y="1391"/>
                          <a:pt x="269" y="1901"/>
                          <a:pt x="4" y="265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0000" tIns="45000" rIns="90000" bIns="4500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17" name="Google Shape;917;p22"/>
                  <p:cNvSpPr/>
                  <p:nvPr/>
                </p:nvSpPr>
                <p:spPr>
                  <a:xfrm rot="1619018">
                    <a:off x="8824177" y="2772010"/>
                    <a:ext cx="102449" cy="3321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3" h="2247" extrusionOk="0">
                        <a:moveTo>
                          <a:pt x="339" y="2247"/>
                        </a:moveTo>
                        <a:lnTo>
                          <a:pt x="339" y="2247"/>
                        </a:lnTo>
                        <a:cubicBezTo>
                          <a:pt x="39" y="1810"/>
                          <a:pt x="-293" y="-141"/>
                          <a:pt x="455" y="8"/>
                        </a:cubicBezTo>
                        <a:cubicBezTo>
                          <a:pt x="995" y="116"/>
                          <a:pt x="467" y="1745"/>
                          <a:pt x="339" y="2247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0000" tIns="45000" rIns="90000" bIns="4500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18" name="Google Shape;918;p22"/>
                  <p:cNvSpPr/>
                  <p:nvPr/>
                </p:nvSpPr>
                <p:spPr>
                  <a:xfrm rot="1619018">
                    <a:off x="8237600" y="3469956"/>
                    <a:ext cx="200610" cy="3073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57" h="2079" extrusionOk="0">
                        <a:moveTo>
                          <a:pt x="1355" y="2079"/>
                        </a:moveTo>
                        <a:lnTo>
                          <a:pt x="1355" y="2079"/>
                        </a:lnTo>
                        <a:cubicBezTo>
                          <a:pt x="695" y="1703"/>
                          <a:pt x="-417" y="827"/>
                          <a:pt x="161" y="142"/>
                        </a:cubicBezTo>
                        <a:cubicBezTo>
                          <a:pt x="754" y="-559"/>
                          <a:pt x="1397" y="1535"/>
                          <a:pt x="1355" y="2079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0000" tIns="45000" rIns="90000" bIns="4500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19" name="Google Shape;919;p22"/>
                  <p:cNvSpPr/>
                  <p:nvPr/>
                </p:nvSpPr>
                <p:spPr>
                  <a:xfrm rot="1619018">
                    <a:off x="9058887" y="3253404"/>
                    <a:ext cx="201497" cy="1921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63" h="1300" extrusionOk="0">
                        <a:moveTo>
                          <a:pt x="0" y="1300"/>
                        </a:moveTo>
                        <a:lnTo>
                          <a:pt x="0" y="1300"/>
                        </a:lnTo>
                        <a:cubicBezTo>
                          <a:pt x="186" y="771"/>
                          <a:pt x="801" y="-369"/>
                          <a:pt x="1296" y="119"/>
                        </a:cubicBezTo>
                        <a:cubicBezTo>
                          <a:pt x="1649" y="468"/>
                          <a:pt x="513" y="1120"/>
                          <a:pt x="0" y="130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0000" tIns="45000" rIns="90000" bIns="4500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20" name="Google Shape;920;p22"/>
                  <p:cNvSpPr/>
                  <p:nvPr/>
                </p:nvSpPr>
                <p:spPr>
                  <a:xfrm rot="1619018">
                    <a:off x="8241935" y="3070102"/>
                    <a:ext cx="208593" cy="2017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11" h="1365" extrusionOk="0">
                        <a:moveTo>
                          <a:pt x="1411" y="1365"/>
                        </a:moveTo>
                        <a:lnTo>
                          <a:pt x="1411" y="1365"/>
                        </a:lnTo>
                        <a:cubicBezTo>
                          <a:pt x="946" y="1265"/>
                          <a:pt x="-669" y="70"/>
                          <a:pt x="309" y="2"/>
                        </a:cubicBezTo>
                        <a:cubicBezTo>
                          <a:pt x="893" y="-38"/>
                          <a:pt x="1188" y="789"/>
                          <a:pt x="1411" y="1365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0000" tIns="45000" rIns="90000" bIns="4500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21" name="Google Shape;921;p22"/>
                  <p:cNvSpPr/>
                  <p:nvPr/>
                </p:nvSpPr>
                <p:spPr>
                  <a:xfrm rot="1619018">
                    <a:off x="8556886" y="2669576"/>
                    <a:ext cx="144877" cy="2365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0" h="1600" extrusionOk="0">
                        <a:moveTo>
                          <a:pt x="980" y="1600"/>
                        </a:moveTo>
                        <a:lnTo>
                          <a:pt x="980" y="1600"/>
                        </a:lnTo>
                        <a:cubicBezTo>
                          <a:pt x="-138" y="1218"/>
                          <a:pt x="-290" y="-550"/>
                          <a:pt x="474" y="171"/>
                        </a:cubicBezTo>
                        <a:cubicBezTo>
                          <a:pt x="825" y="503"/>
                          <a:pt x="929" y="1188"/>
                          <a:pt x="980" y="160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0000" tIns="45000" rIns="90000" bIns="4500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22" name="Google Shape;922;p22"/>
                  <p:cNvSpPr/>
                  <p:nvPr/>
                </p:nvSpPr>
                <p:spPr>
                  <a:xfrm rot="1619018">
                    <a:off x="8731028" y="3722083"/>
                    <a:ext cx="235647" cy="1813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94" h="1227" extrusionOk="0">
                        <a:moveTo>
                          <a:pt x="0" y="1227"/>
                        </a:moveTo>
                        <a:lnTo>
                          <a:pt x="0" y="1227"/>
                        </a:lnTo>
                        <a:cubicBezTo>
                          <a:pt x="95" y="613"/>
                          <a:pt x="1280" y="-434"/>
                          <a:pt x="1566" y="194"/>
                        </a:cubicBezTo>
                        <a:cubicBezTo>
                          <a:pt x="1795" y="697"/>
                          <a:pt x="588" y="1118"/>
                          <a:pt x="0" y="1227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0000" tIns="45000" rIns="90000" bIns="4500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23" name="Google Shape;923;p22"/>
                  <p:cNvSpPr/>
                  <p:nvPr/>
                </p:nvSpPr>
                <p:spPr>
                  <a:xfrm rot="1619018">
                    <a:off x="8644337" y="3975529"/>
                    <a:ext cx="285023" cy="783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28" h="530" extrusionOk="0">
                        <a:moveTo>
                          <a:pt x="0" y="121"/>
                        </a:moveTo>
                        <a:lnTo>
                          <a:pt x="0" y="121"/>
                        </a:lnTo>
                        <a:cubicBezTo>
                          <a:pt x="311" y="-62"/>
                          <a:pt x="2606" y="-94"/>
                          <a:pt x="1730" y="424"/>
                        </a:cubicBezTo>
                        <a:cubicBezTo>
                          <a:pt x="1220" y="723"/>
                          <a:pt x="595" y="315"/>
                          <a:pt x="0" y="12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0000" tIns="45000" rIns="90000" bIns="4500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24" name="Google Shape;924;p22"/>
                  <p:cNvSpPr/>
                  <p:nvPr/>
                </p:nvSpPr>
                <p:spPr>
                  <a:xfrm rot="1619018">
                    <a:off x="8304906" y="3102333"/>
                    <a:ext cx="257674" cy="12330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43" h="8341" extrusionOk="0">
                        <a:moveTo>
                          <a:pt x="1711" y="8341"/>
                        </a:moveTo>
                        <a:lnTo>
                          <a:pt x="1711" y="8341"/>
                        </a:lnTo>
                        <a:cubicBezTo>
                          <a:pt x="1696" y="8341"/>
                          <a:pt x="1683" y="8331"/>
                          <a:pt x="1679" y="8317"/>
                        </a:cubicBezTo>
                        <a:cubicBezTo>
                          <a:pt x="1245" y="6523"/>
                          <a:pt x="935" y="4683"/>
                          <a:pt x="761" y="2847"/>
                        </a:cubicBezTo>
                        <a:cubicBezTo>
                          <a:pt x="750" y="2733"/>
                          <a:pt x="750" y="2733"/>
                          <a:pt x="750" y="2733"/>
                        </a:cubicBezTo>
                        <a:cubicBezTo>
                          <a:pt x="661" y="1783"/>
                          <a:pt x="569" y="802"/>
                          <a:pt x="7" y="52"/>
                        </a:cubicBezTo>
                        <a:cubicBezTo>
                          <a:pt x="-4" y="38"/>
                          <a:pt x="-1" y="18"/>
                          <a:pt x="14" y="7"/>
                        </a:cubicBezTo>
                        <a:cubicBezTo>
                          <a:pt x="27" y="-4"/>
                          <a:pt x="47" y="-1"/>
                          <a:pt x="58" y="13"/>
                        </a:cubicBezTo>
                        <a:cubicBezTo>
                          <a:pt x="631" y="778"/>
                          <a:pt x="724" y="1769"/>
                          <a:pt x="814" y="2727"/>
                        </a:cubicBezTo>
                        <a:cubicBezTo>
                          <a:pt x="825" y="2840"/>
                          <a:pt x="825" y="2840"/>
                          <a:pt x="825" y="2840"/>
                        </a:cubicBezTo>
                        <a:cubicBezTo>
                          <a:pt x="999" y="4674"/>
                          <a:pt x="1308" y="6511"/>
                          <a:pt x="1742" y="8302"/>
                        </a:cubicBezTo>
                        <a:cubicBezTo>
                          <a:pt x="1746" y="8319"/>
                          <a:pt x="1735" y="8337"/>
                          <a:pt x="1718" y="8340"/>
                        </a:cubicBezTo>
                        <a:cubicBezTo>
                          <a:pt x="1715" y="8341"/>
                          <a:pt x="1713" y="8341"/>
                          <a:pt x="1711" y="834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0000" tIns="45000" rIns="90000" bIns="4500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25" name="Google Shape;925;p22"/>
                  <p:cNvSpPr/>
                  <p:nvPr/>
                </p:nvSpPr>
                <p:spPr>
                  <a:xfrm rot="1619018">
                    <a:off x="8474172" y="3438237"/>
                    <a:ext cx="219977" cy="9130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88" h="6176" extrusionOk="0">
                        <a:moveTo>
                          <a:pt x="48" y="6176"/>
                        </a:moveTo>
                        <a:lnTo>
                          <a:pt x="48" y="6176"/>
                        </a:lnTo>
                        <a:cubicBezTo>
                          <a:pt x="32" y="6176"/>
                          <a:pt x="17" y="6162"/>
                          <a:pt x="16" y="6145"/>
                        </a:cubicBezTo>
                        <a:cubicBezTo>
                          <a:pt x="-29" y="5063"/>
                          <a:pt x="22" y="3970"/>
                          <a:pt x="171" y="2898"/>
                        </a:cubicBezTo>
                        <a:cubicBezTo>
                          <a:pt x="303" y="1931"/>
                          <a:pt x="567" y="731"/>
                          <a:pt x="1436" y="8"/>
                        </a:cubicBezTo>
                        <a:cubicBezTo>
                          <a:pt x="1449" y="-4"/>
                          <a:pt x="1469" y="-2"/>
                          <a:pt x="1481" y="12"/>
                        </a:cubicBezTo>
                        <a:cubicBezTo>
                          <a:pt x="1492" y="26"/>
                          <a:pt x="1490" y="46"/>
                          <a:pt x="1477" y="57"/>
                        </a:cubicBezTo>
                        <a:cubicBezTo>
                          <a:pt x="625" y="766"/>
                          <a:pt x="366" y="1952"/>
                          <a:pt x="234" y="2907"/>
                        </a:cubicBezTo>
                        <a:cubicBezTo>
                          <a:pt x="87" y="3976"/>
                          <a:pt x="35" y="5064"/>
                          <a:pt x="81" y="6142"/>
                        </a:cubicBezTo>
                        <a:cubicBezTo>
                          <a:pt x="81" y="6160"/>
                          <a:pt x="68" y="6175"/>
                          <a:pt x="50" y="6176"/>
                        </a:cubicBezTo>
                        <a:cubicBezTo>
                          <a:pt x="49" y="6176"/>
                          <a:pt x="49" y="6176"/>
                          <a:pt x="48" y="6176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0000" tIns="45000" rIns="90000" bIns="4500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26" name="Google Shape;926;p22"/>
                  <p:cNvSpPr/>
                  <p:nvPr/>
                </p:nvSpPr>
                <p:spPr>
                  <a:xfrm rot="1619018">
                    <a:off x="8481916" y="3690977"/>
                    <a:ext cx="345931" cy="4307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40" h="2914" extrusionOk="0">
                        <a:moveTo>
                          <a:pt x="32" y="2914"/>
                        </a:moveTo>
                        <a:lnTo>
                          <a:pt x="32" y="2914"/>
                        </a:lnTo>
                        <a:cubicBezTo>
                          <a:pt x="28" y="2914"/>
                          <a:pt x="24" y="2913"/>
                          <a:pt x="21" y="2912"/>
                        </a:cubicBezTo>
                        <a:cubicBezTo>
                          <a:pt x="4" y="2906"/>
                          <a:pt x="-4" y="2887"/>
                          <a:pt x="2" y="2870"/>
                        </a:cubicBezTo>
                        <a:cubicBezTo>
                          <a:pt x="441" y="1708"/>
                          <a:pt x="1254" y="690"/>
                          <a:pt x="2290" y="5"/>
                        </a:cubicBezTo>
                        <a:cubicBezTo>
                          <a:pt x="2305" y="-5"/>
                          <a:pt x="2325" y="-2"/>
                          <a:pt x="2335" y="14"/>
                        </a:cubicBezTo>
                        <a:cubicBezTo>
                          <a:pt x="2344" y="28"/>
                          <a:pt x="2340" y="48"/>
                          <a:pt x="2325" y="58"/>
                        </a:cubicBezTo>
                        <a:cubicBezTo>
                          <a:pt x="1300" y="736"/>
                          <a:pt x="496" y="1743"/>
                          <a:pt x="62" y="2893"/>
                        </a:cubicBezTo>
                        <a:cubicBezTo>
                          <a:pt x="57" y="2906"/>
                          <a:pt x="45" y="2914"/>
                          <a:pt x="32" y="2914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0000" tIns="45000" rIns="90000" bIns="4500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27" name="Google Shape;927;p22"/>
                  <p:cNvSpPr/>
                  <p:nvPr/>
                </p:nvSpPr>
                <p:spPr>
                  <a:xfrm rot="1619018">
                    <a:off x="8208355" y="3194859"/>
                    <a:ext cx="363080" cy="497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56" h="3368" extrusionOk="0">
                        <a:moveTo>
                          <a:pt x="2424" y="3368"/>
                        </a:moveTo>
                        <a:lnTo>
                          <a:pt x="2424" y="3368"/>
                        </a:lnTo>
                        <a:cubicBezTo>
                          <a:pt x="2410" y="3368"/>
                          <a:pt x="2398" y="3359"/>
                          <a:pt x="2394" y="3346"/>
                        </a:cubicBezTo>
                        <a:cubicBezTo>
                          <a:pt x="1974" y="2037"/>
                          <a:pt x="1036" y="1093"/>
                          <a:pt x="45" y="92"/>
                        </a:cubicBezTo>
                        <a:cubicBezTo>
                          <a:pt x="9" y="56"/>
                          <a:pt x="9" y="56"/>
                          <a:pt x="9" y="56"/>
                        </a:cubicBezTo>
                        <a:cubicBezTo>
                          <a:pt x="-4" y="43"/>
                          <a:pt x="-3" y="23"/>
                          <a:pt x="9" y="11"/>
                        </a:cubicBezTo>
                        <a:cubicBezTo>
                          <a:pt x="22" y="-3"/>
                          <a:pt x="42" y="-2"/>
                          <a:pt x="55" y="11"/>
                        </a:cubicBezTo>
                        <a:cubicBezTo>
                          <a:pt x="91" y="47"/>
                          <a:pt x="91" y="47"/>
                          <a:pt x="91" y="47"/>
                        </a:cubicBezTo>
                        <a:cubicBezTo>
                          <a:pt x="1044" y="1009"/>
                          <a:pt x="2030" y="2002"/>
                          <a:pt x="2455" y="3326"/>
                        </a:cubicBezTo>
                        <a:cubicBezTo>
                          <a:pt x="2460" y="3343"/>
                          <a:pt x="2451" y="3361"/>
                          <a:pt x="2434" y="3366"/>
                        </a:cubicBezTo>
                        <a:cubicBezTo>
                          <a:pt x="2431" y="3367"/>
                          <a:pt x="2427" y="3368"/>
                          <a:pt x="2424" y="3368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0000" tIns="45000" rIns="90000" bIns="4500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28" name="Google Shape;928;p22"/>
                  <p:cNvSpPr/>
                  <p:nvPr/>
                </p:nvSpPr>
                <p:spPr>
                  <a:xfrm rot="1619018">
                    <a:off x="8652681" y="2859593"/>
                    <a:ext cx="89587" cy="8673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6" h="5867" extrusionOk="0">
                        <a:moveTo>
                          <a:pt x="32" y="5867"/>
                        </a:moveTo>
                        <a:lnTo>
                          <a:pt x="32" y="5867"/>
                        </a:lnTo>
                        <a:cubicBezTo>
                          <a:pt x="25" y="5867"/>
                          <a:pt x="19" y="5866"/>
                          <a:pt x="13" y="5861"/>
                        </a:cubicBezTo>
                        <a:cubicBezTo>
                          <a:pt x="-1" y="5851"/>
                          <a:pt x="-5" y="5831"/>
                          <a:pt x="6" y="5817"/>
                        </a:cubicBezTo>
                        <a:cubicBezTo>
                          <a:pt x="636" y="4931"/>
                          <a:pt x="578" y="3617"/>
                          <a:pt x="486" y="2912"/>
                        </a:cubicBezTo>
                        <a:cubicBezTo>
                          <a:pt x="453" y="2659"/>
                          <a:pt x="411" y="2402"/>
                          <a:pt x="371" y="2153"/>
                        </a:cubicBezTo>
                        <a:cubicBezTo>
                          <a:pt x="256" y="1458"/>
                          <a:pt x="139" y="740"/>
                          <a:pt x="211" y="29"/>
                        </a:cubicBezTo>
                        <a:cubicBezTo>
                          <a:pt x="212" y="11"/>
                          <a:pt x="228" y="-2"/>
                          <a:pt x="245" y="0"/>
                        </a:cubicBezTo>
                        <a:cubicBezTo>
                          <a:pt x="263" y="2"/>
                          <a:pt x="276" y="18"/>
                          <a:pt x="275" y="36"/>
                        </a:cubicBezTo>
                        <a:cubicBezTo>
                          <a:pt x="203" y="738"/>
                          <a:pt x="321" y="1452"/>
                          <a:pt x="433" y="2143"/>
                        </a:cubicBezTo>
                        <a:cubicBezTo>
                          <a:pt x="475" y="2392"/>
                          <a:pt x="517" y="2650"/>
                          <a:pt x="550" y="2904"/>
                        </a:cubicBezTo>
                        <a:cubicBezTo>
                          <a:pt x="642" y="3618"/>
                          <a:pt x="701" y="4950"/>
                          <a:pt x="58" y="5854"/>
                        </a:cubicBezTo>
                        <a:cubicBezTo>
                          <a:pt x="52" y="5863"/>
                          <a:pt x="42" y="5867"/>
                          <a:pt x="32" y="586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0000" tIns="45000" rIns="90000" bIns="4500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29" name="Google Shape;929;p22"/>
                  <p:cNvSpPr/>
                  <p:nvPr/>
                </p:nvSpPr>
                <p:spPr>
                  <a:xfrm rot="1619018">
                    <a:off x="8494191" y="3925704"/>
                    <a:ext cx="362045" cy="1144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49" h="774" extrusionOk="0">
                        <a:moveTo>
                          <a:pt x="32" y="774"/>
                        </a:moveTo>
                        <a:lnTo>
                          <a:pt x="32" y="774"/>
                        </a:lnTo>
                        <a:cubicBezTo>
                          <a:pt x="27" y="774"/>
                          <a:pt x="20" y="773"/>
                          <a:pt x="15" y="769"/>
                        </a:cubicBezTo>
                        <a:cubicBezTo>
                          <a:pt x="0" y="759"/>
                          <a:pt x="-4" y="740"/>
                          <a:pt x="5" y="725"/>
                        </a:cubicBezTo>
                        <a:cubicBezTo>
                          <a:pt x="240" y="359"/>
                          <a:pt x="757" y="44"/>
                          <a:pt x="1183" y="7"/>
                        </a:cubicBezTo>
                        <a:cubicBezTo>
                          <a:pt x="1543" y="-24"/>
                          <a:pt x="1939" y="44"/>
                          <a:pt x="2428" y="222"/>
                        </a:cubicBezTo>
                        <a:cubicBezTo>
                          <a:pt x="2444" y="228"/>
                          <a:pt x="2453" y="247"/>
                          <a:pt x="2447" y="264"/>
                        </a:cubicBezTo>
                        <a:cubicBezTo>
                          <a:pt x="2441" y="280"/>
                          <a:pt x="2422" y="289"/>
                          <a:pt x="2405" y="283"/>
                        </a:cubicBezTo>
                        <a:cubicBezTo>
                          <a:pt x="1926" y="108"/>
                          <a:pt x="1540" y="41"/>
                          <a:pt x="1188" y="71"/>
                        </a:cubicBezTo>
                        <a:cubicBezTo>
                          <a:pt x="780" y="106"/>
                          <a:pt x="284" y="409"/>
                          <a:pt x="60" y="759"/>
                        </a:cubicBezTo>
                        <a:cubicBezTo>
                          <a:pt x="53" y="769"/>
                          <a:pt x="43" y="774"/>
                          <a:pt x="32" y="774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0000" tIns="45000" rIns="90000" bIns="4500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30" name="Google Shape;930;p22"/>
                  <p:cNvSpPr/>
                  <p:nvPr/>
                </p:nvSpPr>
                <p:spPr>
                  <a:xfrm rot="1619018">
                    <a:off x="8715082" y="3099152"/>
                    <a:ext cx="204750" cy="4919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85" h="3328" extrusionOk="0">
                        <a:moveTo>
                          <a:pt x="32" y="3328"/>
                        </a:moveTo>
                        <a:lnTo>
                          <a:pt x="32" y="3328"/>
                        </a:lnTo>
                        <a:cubicBezTo>
                          <a:pt x="26" y="3328"/>
                          <a:pt x="21" y="3327"/>
                          <a:pt x="16" y="3324"/>
                        </a:cubicBezTo>
                        <a:cubicBezTo>
                          <a:pt x="0" y="3315"/>
                          <a:pt x="-4" y="3295"/>
                          <a:pt x="5" y="3279"/>
                        </a:cubicBezTo>
                        <a:cubicBezTo>
                          <a:pt x="105" y="3112"/>
                          <a:pt x="281" y="2737"/>
                          <a:pt x="348" y="2549"/>
                        </a:cubicBezTo>
                        <a:cubicBezTo>
                          <a:pt x="409" y="2380"/>
                          <a:pt x="439" y="2198"/>
                          <a:pt x="468" y="2023"/>
                        </a:cubicBezTo>
                        <a:cubicBezTo>
                          <a:pt x="479" y="1958"/>
                          <a:pt x="489" y="1891"/>
                          <a:pt x="502" y="1825"/>
                        </a:cubicBezTo>
                        <a:cubicBezTo>
                          <a:pt x="627" y="1166"/>
                          <a:pt x="913" y="540"/>
                          <a:pt x="1328" y="12"/>
                        </a:cubicBezTo>
                        <a:cubicBezTo>
                          <a:pt x="1339" y="-2"/>
                          <a:pt x="1359" y="-4"/>
                          <a:pt x="1373" y="7"/>
                        </a:cubicBezTo>
                        <a:cubicBezTo>
                          <a:pt x="1387" y="18"/>
                          <a:pt x="1390" y="38"/>
                          <a:pt x="1378" y="52"/>
                        </a:cubicBezTo>
                        <a:cubicBezTo>
                          <a:pt x="970" y="571"/>
                          <a:pt x="688" y="1188"/>
                          <a:pt x="565" y="1837"/>
                        </a:cubicBezTo>
                        <a:cubicBezTo>
                          <a:pt x="553" y="1902"/>
                          <a:pt x="542" y="1969"/>
                          <a:pt x="531" y="2033"/>
                        </a:cubicBezTo>
                        <a:cubicBezTo>
                          <a:pt x="502" y="2212"/>
                          <a:pt x="471" y="2397"/>
                          <a:pt x="409" y="2571"/>
                        </a:cubicBezTo>
                        <a:cubicBezTo>
                          <a:pt x="341" y="2761"/>
                          <a:pt x="162" y="3142"/>
                          <a:pt x="59" y="3312"/>
                        </a:cubicBezTo>
                        <a:cubicBezTo>
                          <a:pt x="54" y="3323"/>
                          <a:pt x="43" y="3328"/>
                          <a:pt x="32" y="3328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0000" tIns="45000" rIns="90000" bIns="4500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31" name="Google Shape;931;p22"/>
                  <p:cNvSpPr/>
                  <p:nvPr/>
                </p:nvSpPr>
                <p:spPr>
                  <a:xfrm rot="1619018">
                    <a:off x="8231834" y="3626039"/>
                    <a:ext cx="212585" cy="37845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38" h="2560" extrusionOk="0">
                        <a:moveTo>
                          <a:pt x="1406" y="2560"/>
                        </a:moveTo>
                        <a:lnTo>
                          <a:pt x="1406" y="2560"/>
                        </a:lnTo>
                        <a:cubicBezTo>
                          <a:pt x="1393" y="2560"/>
                          <a:pt x="1380" y="2551"/>
                          <a:pt x="1376" y="2537"/>
                        </a:cubicBezTo>
                        <a:cubicBezTo>
                          <a:pt x="1101" y="1700"/>
                          <a:pt x="667" y="910"/>
                          <a:pt x="6" y="51"/>
                        </a:cubicBezTo>
                        <a:cubicBezTo>
                          <a:pt x="-4" y="37"/>
                          <a:pt x="-1" y="16"/>
                          <a:pt x="13" y="6"/>
                        </a:cubicBezTo>
                        <a:cubicBezTo>
                          <a:pt x="26" y="-5"/>
                          <a:pt x="46" y="-2"/>
                          <a:pt x="58" y="12"/>
                        </a:cubicBezTo>
                        <a:cubicBezTo>
                          <a:pt x="722" y="877"/>
                          <a:pt x="1160" y="1673"/>
                          <a:pt x="1437" y="2517"/>
                        </a:cubicBezTo>
                        <a:cubicBezTo>
                          <a:pt x="1442" y="2534"/>
                          <a:pt x="1433" y="2553"/>
                          <a:pt x="1417" y="2558"/>
                        </a:cubicBezTo>
                        <a:cubicBezTo>
                          <a:pt x="1413" y="2559"/>
                          <a:pt x="1410" y="2560"/>
                          <a:pt x="1406" y="256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0000" tIns="45000" rIns="90000" bIns="4500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932" name="Google Shape;932;p22"/>
                <p:cNvSpPr/>
                <p:nvPr/>
              </p:nvSpPr>
              <p:spPr>
                <a:xfrm>
                  <a:off x="5074125" y="801250"/>
                  <a:ext cx="61800" cy="618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Karma"/>
                    <a:ea typeface="Karma"/>
                    <a:cs typeface="Karma"/>
                    <a:sym typeface="Karma"/>
                  </a:endParaRPr>
                </a:p>
              </p:txBody>
            </p:sp>
            <p:sp>
              <p:nvSpPr>
                <p:cNvPr id="933" name="Google Shape;933;p22"/>
                <p:cNvSpPr/>
                <p:nvPr/>
              </p:nvSpPr>
              <p:spPr>
                <a:xfrm>
                  <a:off x="4947515" y="624323"/>
                  <a:ext cx="61800" cy="61800"/>
                </a:xfrm>
                <a:prstGeom prst="ellipse">
                  <a:avLst/>
                </a:prstGeom>
                <a:noFill/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Karma"/>
                    <a:ea typeface="Karma"/>
                    <a:cs typeface="Karma"/>
                    <a:sym typeface="Karma"/>
                  </a:endParaRPr>
                </a:p>
              </p:txBody>
            </p:sp>
          </p:grpSp>
          <p:grpSp>
            <p:nvGrpSpPr>
              <p:cNvPr id="934" name="Google Shape;934;p22"/>
              <p:cNvGrpSpPr/>
              <p:nvPr/>
            </p:nvGrpSpPr>
            <p:grpSpPr>
              <a:xfrm rot="-1444319" flipH="1">
                <a:off x="1005038" y="4564007"/>
                <a:ext cx="653666" cy="823775"/>
                <a:chOff x="87900" y="4374200"/>
                <a:chExt cx="711176" cy="896252"/>
              </a:xfrm>
            </p:grpSpPr>
            <p:sp>
              <p:nvSpPr>
                <p:cNvPr id="935" name="Google Shape;935;p22"/>
                <p:cNvSpPr/>
                <p:nvPr/>
              </p:nvSpPr>
              <p:spPr>
                <a:xfrm>
                  <a:off x="90152" y="4384026"/>
                  <a:ext cx="687024" cy="3987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6" h="1948" extrusionOk="0">
                      <a:moveTo>
                        <a:pt x="2642" y="2"/>
                      </a:moveTo>
                      <a:lnTo>
                        <a:pt x="2642" y="2"/>
                      </a:lnTo>
                      <a:cubicBezTo>
                        <a:pt x="1994" y="59"/>
                        <a:pt x="1343" y="161"/>
                        <a:pt x="746" y="420"/>
                      </a:cubicBezTo>
                      <a:cubicBezTo>
                        <a:pt x="86" y="708"/>
                        <a:pt x="-431" y="1566"/>
                        <a:pt x="527" y="1844"/>
                      </a:cubicBezTo>
                      <a:cubicBezTo>
                        <a:pt x="1410" y="2100"/>
                        <a:pt x="2664" y="1891"/>
                        <a:pt x="3246" y="1135"/>
                      </a:cubicBezTo>
                      <a:cubicBezTo>
                        <a:pt x="3577" y="704"/>
                        <a:pt x="3099" y="-39"/>
                        <a:pt x="2642" y="2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6" name="Google Shape;936;p22"/>
                <p:cNvSpPr/>
                <p:nvPr/>
              </p:nvSpPr>
              <p:spPr>
                <a:xfrm>
                  <a:off x="360578" y="4536949"/>
                  <a:ext cx="144734" cy="988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7" h="483" extrusionOk="0">
                      <a:moveTo>
                        <a:pt x="604" y="6"/>
                      </a:moveTo>
                      <a:lnTo>
                        <a:pt x="604" y="6"/>
                      </a:lnTo>
                      <a:cubicBezTo>
                        <a:pt x="472" y="-5"/>
                        <a:pt x="336" y="-5"/>
                        <a:pt x="203" y="39"/>
                      </a:cubicBezTo>
                      <a:cubicBezTo>
                        <a:pt x="54" y="89"/>
                        <a:pt x="-97" y="298"/>
                        <a:pt x="79" y="412"/>
                      </a:cubicBezTo>
                      <a:cubicBezTo>
                        <a:pt x="240" y="518"/>
                        <a:pt x="502" y="515"/>
                        <a:pt x="661" y="336"/>
                      </a:cubicBezTo>
                      <a:cubicBezTo>
                        <a:pt x="751" y="234"/>
                        <a:pt x="698" y="15"/>
                        <a:pt x="604" y="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7" name="Google Shape;937;p22"/>
                <p:cNvSpPr/>
                <p:nvPr/>
              </p:nvSpPr>
              <p:spPr>
                <a:xfrm>
                  <a:off x="176132" y="4607781"/>
                  <a:ext cx="255075" cy="1932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6" h="944" extrusionOk="0">
                      <a:moveTo>
                        <a:pt x="665" y="944"/>
                      </a:moveTo>
                      <a:lnTo>
                        <a:pt x="665" y="944"/>
                      </a:lnTo>
                      <a:cubicBezTo>
                        <a:pt x="647" y="944"/>
                        <a:pt x="630" y="940"/>
                        <a:pt x="615" y="932"/>
                      </a:cubicBezTo>
                      <a:cubicBezTo>
                        <a:pt x="572" y="907"/>
                        <a:pt x="539" y="841"/>
                        <a:pt x="608" y="670"/>
                      </a:cubicBezTo>
                      <a:cubicBezTo>
                        <a:pt x="294" y="811"/>
                        <a:pt x="105" y="852"/>
                        <a:pt x="32" y="794"/>
                      </a:cubicBezTo>
                      <a:cubicBezTo>
                        <a:pt x="13" y="778"/>
                        <a:pt x="-8" y="749"/>
                        <a:pt x="4" y="695"/>
                      </a:cubicBezTo>
                      <a:cubicBezTo>
                        <a:pt x="47" y="495"/>
                        <a:pt x="523" y="95"/>
                        <a:pt x="894" y="1"/>
                      </a:cubicBezTo>
                      <a:cubicBezTo>
                        <a:pt x="909" y="-3"/>
                        <a:pt x="925" y="6"/>
                        <a:pt x="929" y="22"/>
                      </a:cubicBezTo>
                      <a:cubicBezTo>
                        <a:pt x="933" y="37"/>
                        <a:pt x="924" y="53"/>
                        <a:pt x="908" y="57"/>
                      </a:cubicBezTo>
                      <a:cubicBezTo>
                        <a:pt x="537" y="152"/>
                        <a:pt x="96" y="542"/>
                        <a:pt x="60" y="707"/>
                      </a:cubicBezTo>
                      <a:cubicBezTo>
                        <a:pt x="54" y="737"/>
                        <a:pt x="65" y="745"/>
                        <a:pt x="69" y="748"/>
                      </a:cubicBezTo>
                      <a:cubicBezTo>
                        <a:pt x="89" y="765"/>
                        <a:pt x="192" y="801"/>
                        <a:pt x="653" y="585"/>
                      </a:cubicBezTo>
                      <a:cubicBezTo>
                        <a:pt x="664" y="581"/>
                        <a:pt x="677" y="583"/>
                        <a:pt x="686" y="591"/>
                      </a:cubicBezTo>
                      <a:cubicBezTo>
                        <a:pt x="694" y="600"/>
                        <a:pt x="697" y="614"/>
                        <a:pt x="691" y="624"/>
                      </a:cubicBezTo>
                      <a:cubicBezTo>
                        <a:pt x="607" y="800"/>
                        <a:pt x="622" y="868"/>
                        <a:pt x="644" y="881"/>
                      </a:cubicBezTo>
                      <a:cubicBezTo>
                        <a:pt x="697" y="912"/>
                        <a:pt x="919" y="797"/>
                        <a:pt x="1193" y="394"/>
                      </a:cubicBezTo>
                      <a:cubicBezTo>
                        <a:pt x="1201" y="380"/>
                        <a:pt x="1220" y="377"/>
                        <a:pt x="1233" y="386"/>
                      </a:cubicBezTo>
                      <a:cubicBezTo>
                        <a:pt x="1246" y="395"/>
                        <a:pt x="1250" y="413"/>
                        <a:pt x="1241" y="426"/>
                      </a:cubicBezTo>
                      <a:cubicBezTo>
                        <a:pt x="1026" y="742"/>
                        <a:pt x="798" y="944"/>
                        <a:pt x="665" y="94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8" name="Google Shape;938;p22"/>
                <p:cNvSpPr/>
                <p:nvPr/>
              </p:nvSpPr>
              <p:spPr>
                <a:xfrm>
                  <a:off x="87900" y="4528761"/>
                  <a:ext cx="236036" cy="1963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3" h="959" extrusionOk="0">
                      <a:moveTo>
                        <a:pt x="205" y="959"/>
                      </a:moveTo>
                      <a:lnTo>
                        <a:pt x="205" y="959"/>
                      </a:lnTo>
                      <a:cubicBezTo>
                        <a:pt x="194" y="959"/>
                        <a:pt x="185" y="956"/>
                        <a:pt x="177" y="950"/>
                      </a:cubicBezTo>
                      <a:cubicBezTo>
                        <a:pt x="143" y="923"/>
                        <a:pt x="135" y="872"/>
                        <a:pt x="332" y="492"/>
                      </a:cubicBezTo>
                      <a:cubicBezTo>
                        <a:pt x="136" y="582"/>
                        <a:pt x="54" y="555"/>
                        <a:pt x="21" y="513"/>
                      </a:cubicBezTo>
                      <a:cubicBezTo>
                        <a:pt x="-23" y="457"/>
                        <a:pt x="5" y="359"/>
                        <a:pt x="95" y="258"/>
                      </a:cubicBezTo>
                      <a:cubicBezTo>
                        <a:pt x="245" y="87"/>
                        <a:pt x="656" y="-156"/>
                        <a:pt x="1139" y="137"/>
                      </a:cubicBezTo>
                      <a:cubicBezTo>
                        <a:pt x="1153" y="145"/>
                        <a:pt x="1158" y="163"/>
                        <a:pt x="1149" y="176"/>
                      </a:cubicBezTo>
                      <a:cubicBezTo>
                        <a:pt x="1141" y="190"/>
                        <a:pt x="1123" y="195"/>
                        <a:pt x="1109" y="186"/>
                      </a:cubicBezTo>
                      <a:cubicBezTo>
                        <a:pt x="659" y="-87"/>
                        <a:pt x="277" y="139"/>
                        <a:pt x="138" y="296"/>
                      </a:cubicBezTo>
                      <a:cubicBezTo>
                        <a:pt x="65" y="379"/>
                        <a:pt x="46" y="452"/>
                        <a:pt x="67" y="477"/>
                      </a:cubicBezTo>
                      <a:cubicBezTo>
                        <a:pt x="91" y="508"/>
                        <a:pt x="188" y="505"/>
                        <a:pt x="386" y="400"/>
                      </a:cubicBezTo>
                      <a:cubicBezTo>
                        <a:pt x="397" y="394"/>
                        <a:pt x="411" y="396"/>
                        <a:pt x="420" y="405"/>
                      </a:cubicBezTo>
                      <a:cubicBezTo>
                        <a:pt x="429" y="414"/>
                        <a:pt x="431" y="428"/>
                        <a:pt x="425" y="439"/>
                      </a:cubicBezTo>
                      <a:cubicBezTo>
                        <a:pt x="260" y="752"/>
                        <a:pt x="221" y="861"/>
                        <a:pt x="217" y="897"/>
                      </a:cubicBezTo>
                      <a:cubicBezTo>
                        <a:pt x="259" y="877"/>
                        <a:pt x="363" y="784"/>
                        <a:pt x="448" y="708"/>
                      </a:cubicBezTo>
                      <a:cubicBezTo>
                        <a:pt x="640" y="536"/>
                        <a:pt x="879" y="322"/>
                        <a:pt x="1028" y="322"/>
                      </a:cubicBezTo>
                      <a:cubicBezTo>
                        <a:pt x="1045" y="322"/>
                        <a:pt x="1058" y="335"/>
                        <a:pt x="1058" y="351"/>
                      </a:cubicBezTo>
                      <a:cubicBezTo>
                        <a:pt x="1058" y="368"/>
                        <a:pt x="1045" y="381"/>
                        <a:pt x="1028" y="381"/>
                      </a:cubicBezTo>
                      <a:cubicBezTo>
                        <a:pt x="901" y="381"/>
                        <a:pt x="662" y="595"/>
                        <a:pt x="487" y="751"/>
                      </a:cubicBezTo>
                      <a:cubicBezTo>
                        <a:pt x="327" y="894"/>
                        <a:pt x="251" y="959"/>
                        <a:pt x="205" y="95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9" name="Google Shape;939;p22"/>
                <p:cNvSpPr/>
                <p:nvPr/>
              </p:nvSpPr>
              <p:spPr>
                <a:xfrm>
                  <a:off x="193532" y="4462637"/>
                  <a:ext cx="79225" cy="560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" h="274" extrusionOk="0">
                      <a:moveTo>
                        <a:pt x="288" y="274"/>
                      </a:moveTo>
                      <a:lnTo>
                        <a:pt x="288" y="274"/>
                      </a:lnTo>
                      <a:lnTo>
                        <a:pt x="287" y="274"/>
                      </a:lnTo>
                      <a:cubicBezTo>
                        <a:pt x="108" y="266"/>
                        <a:pt x="23" y="187"/>
                        <a:pt x="4" y="123"/>
                      </a:cubicBezTo>
                      <a:cubicBezTo>
                        <a:pt x="-7" y="83"/>
                        <a:pt x="5" y="44"/>
                        <a:pt x="37" y="21"/>
                      </a:cubicBezTo>
                      <a:cubicBezTo>
                        <a:pt x="106" y="-26"/>
                        <a:pt x="232" y="8"/>
                        <a:pt x="376" y="114"/>
                      </a:cubicBezTo>
                      <a:cubicBezTo>
                        <a:pt x="389" y="123"/>
                        <a:pt x="391" y="142"/>
                        <a:pt x="382" y="154"/>
                      </a:cubicBezTo>
                      <a:cubicBezTo>
                        <a:pt x="373" y="167"/>
                        <a:pt x="354" y="170"/>
                        <a:pt x="341" y="161"/>
                      </a:cubicBezTo>
                      <a:cubicBezTo>
                        <a:pt x="187" y="47"/>
                        <a:pt x="98" y="49"/>
                        <a:pt x="71" y="69"/>
                      </a:cubicBezTo>
                      <a:cubicBezTo>
                        <a:pt x="55" y="79"/>
                        <a:pt x="57" y="95"/>
                        <a:pt x="60" y="106"/>
                      </a:cubicBezTo>
                      <a:cubicBezTo>
                        <a:pt x="74" y="155"/>
                        <a:pt x="152" y="210"/>
                        <a:pt x="289" y="216"/>
                      </a:cubicBezTo>
                      <a:cubicBezTo>
                        <a:pt x="306" y="217"/>
                        <a:pt x="318" y="230"/>
                        <a:pt x="317" y="246"/>
                      </a:cubicBezTo>
                      <a:cubicBezTo>
                        <a:pt x="316" y="262"/>
                        <a:pt x="304" y="274"/>
                        <a:pt x="288" y="27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40" name="Google Shape;940;p22"/>
                <p:cNvSpPr/>
                <p:nvPr/>
              </p:nvSpPr>
              <p:spPr>
                <a:xfrm>
                  <a:off x="419126" y="4385664"/>
                  <a:ext cx="49541" cy="76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375" extrusionOk="0">
                      <a:moveTo>
                        <a:pt x="207" y="375"/>
                      </a:moveTo>
                      <a:lnTo>
                        <a:pt x="207" y="375"/>
                      </a:lnTo>
                      <a:cubicBezTo>
                        <a:pt x="206" y="375"/>
                        <a:pt x="204" y="375"/>
                        <a:pt x="203" y="375"/>
                      </a:cubicBezTo>
                      <a:cubicBezTo>
                        <a:pt x="187" y="373"/>
                        <a:pt x="176" y="359"/>
                        <a:pt x="178" y="343"/>
                      </a:cubicBezTo>
                      <a:cubicBezTo>
                        <a:pt x="201" y="152"/>
                        <a:pt x="155" y="76"/>
                        <a:pt x="124" y="62"/>
                      </a:cubicBezTo>
                      <a:cubicBezTo>
                        <a:pt x="108" y="54"/>
                        <a:pt x="95" y="62"/>
                        <a:pt x="86" y="71"/>
                      </a:cubicBezTo>
                      <a:cubicBezTo>
                        <a:pt x="51" y="107"/>
                        <a:pt x="41" y="202"/>
                        <a:pt x="104" y="325"/>
                      </a:cubicBezTo>
                      <a:cubicBezTo>
                        <a:pt x="111" y="339"/>
                        <a:pt x="106" y="356"/>
                        <a:pt x="91" y="363"/>
                      </a:cubicBezTo>
                      <a:cubicBezTo>
                        <a:pt x="77" y="371"/>
                        <a:pt x="60" y="365"/>
                        <a:pt x="53" y="351"/>
                      </a:cubicBezTo>
                      <a:cubicBezTo>
                        <a:pt x="-29" y="192"/>
                        <a:pt x="-2" y="79"/>
                        <a:pt x="45" y="30"/>
                      </a:cubicBezTo>
                      <a:cubicBezTo>
                        <a:pt x="74" y="0"/>
                        <a:pt x="114" y="-8"/>
                        <a:pt x="150" y="9"/>
                      </a:cubicBezTo>
                      <a:cubicBezTo>
                        <a:pt x="224" y="45"/>
                        <a:pt x="257" y="172"/>
                        <a:pt x="236" y="349"/>
                      </a:cubicBezTo>
                      <a:cubicBezTo>
                        <a:pt x="234" y="364"/>
                        <a:pt x="221" y="375"/>
                        <a:pt x="207" y="3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41" name="Google Shape;941;p22"/>
                <p:cNvSpPr/>
                <p:nvPr/>
              </p:nvSpPr>
              <p:spPr>
                <a:xfrm>
                  <a:off x="276646" y="4396309"/>
                  <a:ext cx="150056" cy="1776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3" h="868" extrusionOk="0">
                      <a:moveTo>
                        <a:pt x="449" y="868"/>
                      </a:moveTo>
                      <a:lnTo>
                        <a:pt x="449" y="868"/>
                      </a:lnTo>
                      <a:cubicBezTo>
                        <a:pt x="444" y="868"/>
                        <a:pt x="439" y="867"/>
                        <a:pt x="434" y="864"/>
                      </a:cubicBezTo>
                      <a:cubicBezTo>
                        <a:pt x="148" y="690"/>
                        <a:pt x="-11" y="406"/>
                        <a:pt x="1" y="280"/>
                      </a:cubicBezTo>
                      <a:cubicBezTo>
                        <a:pt x="6" y="231"/>
                        <a:pt x="33" y="213"/>
                        <a:pt x="50" y="207"/>
                      </a:cubicBezTo>
                      <a:cubicBezTo>
                        <a:pt x="101" y="187"/>
                        <a:pt x="183" y="224"/>
                        <a:pt x="290" y="316"/>
                      </a:cubicBezTo>
                      <a:cubicBezTo>
                        <a:pt x="283" y="151"/>
                        <a:pt x="307" y="50"/>
                        <a:pt x="362" y="14"/>
                      </a:cubicBezTo>
                      <a:cubicBezTo>
                        <a:pt x="391" y="-5"/>
                        <a:pt x="427" y="-5"/>
                        <a:pt x="463" y="15"/>
                      </a:cubicBezTo>
                      <a:cubicBezTo>
                        <a:pt x="590" y="84"/>
                        <a:pt x="733" y="393"/>
                        <a:pt x="733" y="704"/>
                      </a:cubicBezTo>
                      <a:cubicBezTo>
                        <a:pt x="733" y="720"/>
                        <a:pt x="720" y="733"/>
                        <a:pt x="705" y="733"/>
                      </a:cubicBezTo>
                      <a:cubicBezTo>
                        <a:pt x="688" y="733"/>
                        <a:pt x="675" y="720"/>
                        <a:pt x="675" y="704"/>
                      </a:cubicBezTo>
                      <a:cubicBezTo>
                        <a:pt x="675" y="394"/>
                        <a:pt x="533" y="119"/>
                        <a:pt x="435" y="66"/>
                      </a:cubicBezTo>
                      <a:cubicBezTo>
                        <a:pt x="410" y="52"/>
                        <a:pt x="398" y="60"/>
                        <a:pt x="394" y="62"/>
                      </a:cubicBezTo>
                      <a:cubicBezTo>
                        <a:pt x="379" y="72"/>
                        <a:pt x="331" y="125"/>
                        <a:pt x="353" y="381"/>
                      </a:cubicBezTo>
                      <a:cubicBezTo>
                        <a:pt x="354" y="394"/>
                        <a:pt x="347" y="405"/>
                        <a:pt x="336" y="410"/>
                      </a:cubicBezTo>
                      <a:cubicBezTo>
                        <a:pt x="326" y="416"/>
                        <a:pt x="313" y="414"/>
                        <a:pt x="304" y="405"/>
                      </a:cubicBezTo>
                      <a:cubicBezTo>
                        <a:pt x="132" y="244"/>
                        <a:pt x="76" y="259"/>
                        <a:pt x="70" y="261"/>
                      </a:cubicBezTo>
                      <a:cubicBezTo>
                        <a:pt x="64" y="264"/>
                        <a:pt x="60" y="271"/>
                        <a:pt x="58" y="285"/>
                      </a:cubicBezTo>
                      <a:cubicBezTo>
                        <a:pt x="50" y="376"/>
                        <a:pt x="186" y="644"/>
                        <a:pt x="464" y="814"/>
                      </a:cubicBezTo>
                      <a:cubicBezTo>
                        <a:pt x="478" y="823"/>
                        <a:pt x="482" y="840"/>
                        <a:pt x="474" y="854"/>
                      </a:cubicBezTo>
                      <a:cubicBezTo>
                        <a:pt x="469" y="863"/>
                        <a:pt x="459" y="868"/>
                        <a:pt x="449" y="8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42" name="Google Shape;942;p22"/>
                <p:cNvSpPr/>
                <p:nvPr/>
              </p:nvSpPr>
              <p:spPr>
                <a:xfrm>
                  <a:off x="476446" y="4537768"/>
                  <a:ext cx="322631" cy="2067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6" h="1010" extrusionOk="0">
                      <a:moveTo>
                        <a:pt x="859" y="1010"/>
                      </a:moveTo>
                      <a:lnTo>
                        <a:pt x="859" y="1010"/>
                      </a:lnTo>
                      <a:cubicBezTo>
                        <a:pt x="771" y="1010"/>
                        <a:pt x="603" y="894"/>
                        <a:pt x="316" y="680"/>
                      </a:cubicBezTo>
                      <a:cubicBezTo>
                        <a:pt x="199" y="591"/>
                        <a:pt x="87" y="508"/>
                        <a:pt x="14" y="466"/>
                      </a:cubicBezTo>
                      <a:cubicBezTo>
                        <a:pt x="1" y="458"/>
                        <a:pt x="-4" y="441"/>
                        <a:pt x="4" y="427"/>
                      </a:cubicBezTo>
                      <a:cubicBezTo>
                        <a:pt x="12" y="413"/>
                        <a:pt x="30" y="408"/>
                        <a:pt x="43" y="416"/>
                      </a:cubicBezTo>
                      <a:cubicBezTo>
                        <a:pt x="120" y="460"/>
                        <a:pt x="232" y="544"/>
                        <a:pt x="351" y="633"/>
                      </a:cubicBezTo>
                      <a:cubicBezTo>
                        <a:pt x="505" y="748"/>
                        <a:pt x="826" y="987"/>
                        <a:pt x="867" y="951"/>
                      </a:cubicBezTo>
                      <a:cubicBezTo>
                        <a:pt x="868" y="950"/>
                        <a:pt x="901" y="917"/>
                        <a:pt x="741" y="636"/>
                      </a:cubicBezTo>
                      <a:cubicBezTo>
                        <a:pt x="735" y="625"/>
                        <a:pt x="736" y="611"/>
                        <a:pt x="745" y="602"/>
                      </a:cubicBezTo>
                      <a:cubicBezTo>
                        <a:pt x="754" y="593"/>
                        <a:pt x="767" y="590"/>
                        <a:pt x="778" y="595"/>
                      </a:cubicBezTo>
                      <a:cubicBezTo>
                        <a:pt x="1110" y="748"/>
                        <a:pt x="1348" y="742"/>
                        <a:pt x="1437" y="668"/>
                      </a:cubicBezTo>
                      <a:cubicBezTo>
                        <a:pt x="1467" y="643"/>
                        <a:pt x="1477" y="612"/>
                        <a:pt x="1468" y="577"/>
                      </a:cubicBezTo>
                      <a:cubicBezTo>
                        <a:pt x="1449" y="499"/>
                        <a:pt x="1324" y="388"/>
                        <a:pt x="1035" y="331"/>
                      </a:cubicBezTo>
                      <a:cubicBezTo>
                        <a:pt x="1021" y="328"/>
                        <a:pt x="1011" y="315"/>
                        <a:pt x="1012" y="301"/>
                      </a:cubicBezTo>
                      <a:cubicBezTo>
                        <a:pt x="1012" y="286"/>
                        <a:pt x="1024" y="275"/>
                        <a:pt x="1038" y="274"/>
                      </a:cubicBezTo>
                      <a:cubicBezTo>
                        <a:pt x="1494" y="233"/>
                        <a:pt x="1518" y="159"/>
                        <a:pt x="1518" y="158"/>
                      </a:cubicBezTo>
                      <a:cubicBezTo>
                        <a:pt x="1518" y="155"/>
                        <a:pt x="1514" y="148"/>
                        <a:pt x="1498" y="137"/>
                      </a:cubicBezTo>
                      <a:cubicBezTo>
                        <a:pt x="1351" y="38"/>
                        <a:pt x="587" y="-22"/>
                        <a:pt x="117" y="329"/>
                      </a:cubicBezTo>
                      <a:cubicBezTo>
                        <a:pt x="104" y="339"/>
                        <a:pt x="86" y="336"/>
                        <a:pt x="76" y="323"/>
                      </a:cubicBezTo>
                      <a:cubicBezTo>
                        <a:pt x="67" y="311"/>
                        <a:pt x="69" y="292"/>
                        <a:pt x="82" y="282"/>
                      </a:cubicBezTo>
                      <a:cubicBezTo>
                        <a:pt x="557" y="-72"/>
                        <a:pt x="1344" y="-37"/>
                        <a:pt x="1531" y="89"/>
                      </a:cubicBezTo>
                      <a:cubicBezTo>
                        <a:pt x="1579" y="121"/>
                        <a:pt x="1579" y="155"/>
                        <a:pt x="1574" y="172"/>
                      </a:cubicBezTo>
                      <a:cubicBezTo>
                        <a:pt x="1568" y="198"/>
                        <a:pt x="1550" y="267"/>
                        <a:pt x="1201" y="314"/>
                      </a:cubicBezTo>
                      <a:cubicBezTo>
                        <a:pt x="1382" y="373"/>
                        <a:pt x="1499" y="462"/>
                        <a:pt x="1525" y="562"/>
                      </a:cubicBezTo>
                      <a:cubicBezTo>
                        <a:pt x="1539" y="619"/>
                        <a:pt x="1521" y="674"/>
                        <a:pt x="1474" y="712"/>
                      </a:cubicBezTo>
                      <a:cubicBezTo>
                        <a:pt x="1385" y="786"/>
                        <a:pt x="1167" y="818"/>
                        <a:pt x="832" y="682"/>
                      </a:cubicBezTo>
                      <a:cubicBezTo>
                        <a:pt x="951" y="906"/>
                        <a:pt x="939" y="965"/>
                        <a:pt x="905" y="994"/>
                      </a:cubicBezTo>
                      <a:cubicBezTo>
                        <a:pt x="894" y="1005"/>
                        <a:pt x="878" y="1010"/>
                        <a:pt x="859" y="101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43" name="Google Shape;943;p22"/>
                <p:cNvSpPr/>
                <p:nvPr/>
              </p:nvSpPr>
              <p:spPr>
                <a:xfrm>
                  <a:off x="441235" y="4647701"/>
                  <a:ext cx="102357" cy="1344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0" h="657" extrusionOk="0">
                      <a:moveTo>
                        <a:pt x="380" y="657"/>
                      </a:moveTo>
                      <a:lnTo>
                        <a:pt x="380" y="657"/>
                      </a:lnTo>
                      <a:cubicBezTo>
                        <a:pt x="371" y="657"/>
                        <a:pt x="362" y="656"/>
                        <a:pt x="352" y="654"/>
                      </a:cubicBezTo>
                      <a:cubicBezTo>
                        <a:pt x="224" y="629"/>
                        <a:pt x="65" y="428"/>
                        <a:pt x="1" y="34"/>
                      </a:cubicBezTo>
                      <a:cubicBezTo>
                        <a:pt x="-2" y="18"/>
                        <a:pt x="9" y="4"/>
                        <a:pt x="25" y="1"/>
                      </a:cubicBezTo>
                      <a:cubicBezTo>
                        <a:pt x="41" y="-2"/>
                        <a:pt x="55" y="9"/>
                        <a:pt x="58" y="25"/>
                      </a:cubicBezTo>
                      <a:cubicBezTo>
                        <a:pt x="126" y="444"/>
                        <a:pt x="288" y="583"/>
                        <a:pt x="364" y="597"/>
                      </a:cubicBezTo>
                      <a:cubicBezTo>
                        <a:pt x="392" y="603"/>
                        <a:pt x="413" y="594"/>
                        <a:pt x="427" y="573"/>
                      </a:cubicBezTo>
                      <a:cubicBezTo>
                        <a:pt x="458" y="521"/>
                        <a:pt x="458" y="368"/>
                        <a:pt x="259" y="117"/>
                      </a:cubicBezTo>
                      <a:cubicBezTo>
                        <a:pt x="249" y="105"/>
                        <a:pt x="252" y="87"/>
                        <a:pt x="264" y="77"/>
                      </a:cubicBezTo>
                      <a:cubicBezTo>
                        <a:pt x="277" y="67"/>
                        <a:pt x="295" y="69"/>
                        <a:pt x="305" y="81"/>
                      </a:cubicBezTo>
                      <a:cubicBezTo>
                        <a:pt x="508" y="339"/>
                        <a:pt x="527" y="520"/>
                        <a:pt x="476" y="603"/>
                      </a:cubicBezTo>
                      <a:cubicBezTo>
                        <a:pt x="454" y="638"/>
                        <a:pt x="420" y="657"/>
                        <a:pt x="380" y="65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44" name="Google Shape;944;p22"/>
                <p:cNvSpPr/>
                <p:nvPr/>
              </p:nvSpPr>
              <p:spPr>
                <a:xfrm>
                  <a:off x="464777" y="4374200"/>
                  <a:ext cx="318946" cy="1891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8" h="924" extrusionOk="0">
                      <a:moveTo>
                        <a:pt x="252" y="924"/>
                      </a:moveTo>
                      <a:lnTo>
                        <a:pt x="252" y="924"/>
                      </a:lnTo>
                      <a:cubicBezTo>
                        <a:pt x="240" y="924"/>
                        <a:pt x="229" y="916"/>
                        <a:pt x="224" y="904"/>
                      </a:cubicBezTo>
                      <a:cubicBezTo>
                        <a:pt x="219" y="890"/>
                        <a:pt x="227" y="872"/>
                        <a:pt x="242" y="867"/>
                      </a:cubicBezTo>
                      <a:cubicBezTo>
                        <a:pt x="257" y="862"/>
                        <a:pt x="257" y="862"/>
                        <a:pt x="257" y="862"/>
                      </a:cubicBezTo>
                      <a:cubicBezTo>
                        <a:pt x="1403" y="449"/>
                        <a:pt x="1498" y="329"/>
                        <a:pt x="1500" y="302"/>
                      </a:cubicBezTo>
                      <a:cubicBezTo>
                        <a:pt x="1495" y="295"/>
                        <a:pt x="1444" y="255"/>
                        <a:pt x="999" y="302"/>
                      </a:cubicBezTo>
                      <a:cubicBezTo>
                        <a:pt x="986" y="303"/>
                        <a:pt x="974" y="296"/>
                        <a:pt x="969" y="283"/>
                      </a:cubicBezTo>
                      <a:cubicBezTo>
                        <a:pt x="965" y="271"/>
                        <a:pt x="968" y="258"/>
                        <a:pt x="979" y="250"/>
                      </a:cubicBezTo>
                      <a:cubicBezTo>
                        <a:pt x="1146" y="126"/>
                        <a:pt x="1141" y="81"/>
                        <a:pt x="1140" y="76"/>
                      </a:cubicBezTo>
                      <a:cubicBezTo>
                        <a:pt x="1138" y="70"/>
                        <a:pt x="1124" y="63"/>
                        <a:pt x="1104" y="60"/>
                      </a:cubicBezTo>
                      <a:cubicBezTo>
                        <a:pt x="957" y="37"/>
                        <a:pt x="594" y="162"/>
                        <a:pt x="494" y="325"/>
                      </a:cubicBezTo>
                      <a:cubicBezTo>
                        <a:pt x="486" y="339"/>
                        <a:pt x="469" y="343"/>
                        <a:pt x="456" y="336"/>
                      </a:cubicBezTo>
                      <a:cubicBezTo>
                        <a:pt x="442" y="329"/>
                        <a:pt x="437" y="312"/>
                        <a:pt x="443" y="298"/>
                      </a:cubicBezTo>
                      <a:cubicBezTo>
                        <a:pt x="506" y="163"/>
                        <a:pt x="508" y="93"/>
                        <a:pt x="490" y="73"/>
                      </a:cubicBezTo>
                      <a:cubicBezTo>
                        <a:pt x="480" y="63"/>
                        <a:pt x="458" y="68"/>
                        <a:pt x="446" y="72"/>
                      </a:cubicBezTo>
                      <a:cubicBezTo>
                        <a:pt x="326" y="113"/>
                        <a:pt x="87" y="379"/>
                        <a:pt x="58" y="745"/>
                      </a:cubicBezTo>
                      <a:cubicBezTo>
                        <a:pt x="56" y="761"/>
                        <a:pt x="43" y="773"/>
                        <a:pt x="26" y="772"/>
                      </a:cubicBezTo>
                      <a:cubicBezTo>
                        <a:pt x="10" y="771"/>
                        <a:pt x="-1" y="757"/>
                        <a:pt x="0" y="741"/>
                      </a:cubicBezTo>
                      <a:cubicBezTo>
                        <a:pt x="30" y="372"/>
                        <a:pt x="269" y="70"/>
                        <a:pt x="427" y="17"/>
                      </a:cubicBezTo>
                      <a:cubicBezTo>
                        <a:pt x="488" y="-3"/>
                        <a:pt x="520" y="19"/>
                        <a:pt x="533" y="35"/>
                      </a:cubicBezTo>
                      <a:cubicBezTo>
                        <a:pt x="561" y="65"/>
                        <a:pt x="565" y="116"/>
                        <a:pt x="546" y="188"/>
                      </a:cubicBezTo>
                      <a:cubicBezTo>
                        <a:pt x="709" y="63"/>
                        <a:pt x="982" y="-18"/>
                        <a:pt x="1112" y="3"/>
                      </a:cubicBezTo>
                      <a:cubicBezTo>
                        <a:pt x="1172" y="12"/>
                        <a:pt x="1191" y="40"/>
                        <a:pt x="1197" y="63"/>
                      </a:cubicBezTo>
                      <a:cubicBezTo>
                        <a:pt x="1208" y="108"/>
                        <a:pt x="1174" y="163"/>
                        <a:pt x="1091" y="235"/>
                      </a:cubicBezTo>
                      <a:cubicBezTo>
                        <a:pt x="1479" y="200"/>
                        <a:pt x="1545" y="240"/>
                        <a:pt x="1557" y="289"/>
                      </a:cubicBezTo>
                      <a:cubicBezTo>
                        <a:pt x="1574" y="365"/>
                        <a:pt x="1435" y="499"/>
                        <a:pt x="276" y="917"/>
                      </a:cubicBezTo>
                      <a:cubicBezTo>
                        <a:pt x="262" y="922"/>
                        <a:pt x="262" y="922"/>
                        <a:pt x="262" y="922"/>
                      </a:cubicBezTo>
                      <a:cubicBezTo>
                        <a:pt x="259" y="923"/>
                        <a:pt x="255" y="924"/>
                        <a:pt x="252" y="92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45" name="Google Shape;945;p22"/>
                <p:cNvSpPr/>
                <p:nvPr/>
              </p:nvSpPr>
              <p:spPr>
                <a:xfrm>
                  <a:off x="437550" y="4686802"/>
                  <a:ext cx="205943" cy="58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6" h="2851" extrusionOk="0">
                      <a:moveTo>
                        <a:pt x="978" y="2851"/>
                      </a:moveTo>
                      <a:lnTo>
                        <a:pt x="978" y="2851"/>
                      </a:lnTo>
                      <a:cubicBezTo>
                        <a:pt x="971" y="2851"/>
                        <a:pt x="964" y="2849"/>
                        <a:pt x="958" y="2844"/>
                      </a:cubicBezTo>
                      <a:cubicBezTo>
                        <a:pt x="-3" y="2015"/>
                        <a:pt x="-1" y="662"/>
                        <a:pt x="0" y="84"/>
                      </a:cubicBezTo>
                      <a:cubicBezTo>
                        <a:pt x="0" y="29"/>
                        <a:pt x="0" y="29"/>
                        <a:pt x="0" y="29"/>
                      </a:cubicBezTo>
                      <a:cubicBezTo>
                        <a:pt x="0" y="13"/>
                        <a:pt x="13" y="0"/>
                        <a:pt x="29" y="0"/>
                      </a:cubicBezTo>
                      <a:cubicBezTo>
                        <a:pt x="46" y="0"/>
                        <a:pt x="59" y="13"/>
                        <a:pt x="59" y="29"/>
                      </a:cubicBezTo>
                      <a:cubicBezTo>
                        <a:pt x="59" y="84"/>
                        <a:pt x="59" y="84"/>
                        <a:pt x="59" y="84"/>
                      </a:cubicBezTo>
                      <a:cubicBezTo>
                        <a:pt x="57" y="702"/>
                        <a:pt x="55" y="1989"/>
                        <a:pt x="996" y="2800"/>
                      </a:cubicBezTo>
                      <a:cubicBezTo>
                        <a:pt x="1008" y="2811"/>
                        <a:pt x="1010" y="2829"/>
                        <a:pt x="999" y="2841"/>
                      </a:cubicBezTo>
                      <a:cubicBezTo>
                        <a:pt x="994" y="2848"/>
                        <a:pt x="985" y="2851"/>
                        <a:pt x="978" y="285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946" name="Google Shape;946;p22"/>
              <p:cNvSpPr/>
              <p:nvPr/>
            </p:nvSpPr>
            <p:spPr>
              <a:xfrm>
                <a:off x="1658607" y="4725599"/>
                <a:ext cx="61800" cy="61800"/>
              </a:xfrm>
              <a:prstGeom prst="ellipse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Karma"/>
                  <a:ea typeface="Karma"/>
                  <a:cs typeface="Karma"/>
                  <a:sym typeface="Karma"/>
                </a:endParaRPr>
              </a:p>
            </p:txBody>
          </p:sp>
          <p:sp>
            <p:nvSpPr>
              <p:cNvPr id="947" name="Google Shape;947;p22"/>
              <p:cNvSpPr/>
              <p:nvPr/>
            </p:nvSpPr>
            <p:spPr>
              <a:xfrm>
                <a:off x="1596807" y="4945012"/>
                <a:ext cx="61800" cy="61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Karma"/>
                  <a:ea typeface="Karma"/>
                  <a:cs typeface="Karma"/>
                  <a:sym typeface="Karma"/>
                </a:endParaRPr>
              </a:p>
            </p:txBody>
          </p:sp>
        </p:grpSp>
        <p:grpSp>
          <p:nvGrpSpPr>
            <p:cNvPr id="948" name="Google Shape;948;p22"/>
            <p:cNvGrpSpPr/>
            <p:nvPr/>
          </p:nvGrpSpPr>
          <p:grpSpPr>
            <a:xfrm flipH="1">
              <a:off x="175305" y="211845"/>
              <a:ext cx="782147" cy="655318"/>
              <a:chOff x="7923480" y="649707"/>
              <a:chExt cx="782147" cy="655318"/>
            </a:xfrm>
          </p:grpSpPr>
          <p:grpSp>
            <p:nvGrpSpPr>
              <p:cNvPr id="949" name="Google Shape;949;p22"/>
              <p:cNvGrpSpPr/>
              <p:nvPr/>
            </p:nvGrpSpPr>
            <p:grpSpPr>
              <a:xfrm>
                <a:off x="7923480" y="649707"/>
                <a:ext cx="266378" cy="315742"/>
                <a:chOff x="9083260" y="1357020"/>
                <a:chExt cx="411840" cy="488160"/>
              </a:xfrm>
            </p:grpSpPr>
            <p:sp>
              <p:nvSpPr>
                <p:cNvPr id="950" name="Google Shape;950;p22"/>
                <p:cNvSpPr/>
                <p:nvPr/>
              </p:nvSpPr>
              <p:spPr>
                <a:xfrm>
                  <a:off x="9083260" y="1571580"/>
                  <a:ext cx="362880" cy="273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8" h="760" extrusionOk="0">
                      <a:moveTo>
                        <a:pt x="104" y="607"/>
                      </a:moveTo>
                      <a:lnTo>
                        <a:pt x="104" y="607"/>
                      </a:lnTo>
                      <a:cubicBezTo>
                        <a:pt x="348" y="876"/>
                        <a:pt x="1100" y="776"/>
                        <a:pt x="999" y="413"/>
                      </a:cubicBezTo>
                      <a:cubicBezTo>
                        <a:pt x="776" y="-388"/>
                        <a:pt x="-343" y="144"/>
                        <a:pt x="104" y="607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51" name="Google Shape;951;p22"/>
                <p:cNvSpPr/>
                <p:nvPr/>
              </p:nvSpPr>
              <p:spPr>
                <a:xfrm>
                  <a:off x="9161020" y="1592100"/>
                  <a:ext cx="60120" cy="2372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" h="659" extrusionOk="0">
                      <a:moveTo>
                        <a:pt x="68" y="659"/>
                      </a:moveTo>
                      <a:lnTo>
                        <a:pt x="68" y="659"/>
                      </a:lnTo>
                      <a:cubicBezTo>
                        <a:pt x="65" y="659"/>
                        <a:pt x="61" y="659"/>
                        <a:pt x="58" y="657"/>
                      </a:cubicBezTo>
                      <a:cubicBezTo>
                        <a:pt x="47" y="652"/>
                        <a:pt x="42" y="638"/>
                        <a:pt x="48" y="627"/>
                      </a:cubicBezTo>
                      <a:cubicBezTo>
                        <a:pt x="100" y="522"/>
                        <a:pt x="201" y="253"/>
                        <a:pt x="5" y="38"/>
                      </a:cubicBezTo>
                      <a:cubicBezTo>
                        <a:pt x="-3" y="29"/>
                        <a:pt x="-2" y="14"/>
                        <a:pt x="7" y="6"/>
                      </a:cubicBezTo>
                      <a:cubicBezTo>
                        <a:pt x="16" y="-3"/>
                        <a:pt x="31" y="-2"/>
                        <a:pt x="39" y="7"/>
                      </a:cubicBezTo>
                      <a:cubicBezTo>
                        <a:pt x="190" y="173"/>
                        <a:pt x="208" y="407"/>
                        <a:pt x="88" y="647"/>
                      </a:cubicBezTo>
                      <a:cubicBezTo>
                        <a:pt x="84" y="655"/>
                        <a:pt x="77" y="659"/>
                        <a:pt x="68" y="65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52" name="Google Shape;952;p22"/>
                <p:cNvSpPr/>
                <p:nvPr/>
              </p:nvSpPr>
              <p:spPr>
                <a:xfrm>
                  <a:off x="9266860" y="1564020"/>
                  <a:ext cx="61920" cy="277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" h="771" extrusionOk="0">
                      <a:moveTo>
                        <a:pt x="31" y="771"/>
                      </a:moveTo>
                      <a:lnTo>
                        <a:pt x="31" y="771"/>
                      </a:lnTo>
                      <a:cubicBezTo>
                        <a:pt x="23" y="771"/>
                        <a:pt x="16" y="768"/>
                        <a:pt x="12" y="761"/>
                      </a:cubicBezTo>
                      <a:cubicBezTo>
                        <a:pt x="5" y="751"/>
                        <a:pt x="7" y="737"/>
                        <a:pt x="18" y="730"/>
                      </a:cubicBezTo>
                      <a:cubicBezTo>
                        <a:pt x="54" y="706"/>
                        <a:pt x="102" y="620"/>
                        <a:pt x="120" y="490"/>
                      </a:cubicBezTo>
                      <a:cubicBezTo>
                        <a:pt x="131" y="408"/>
                        <a:pt x="143" y="200"/>
                        <a:pt x="5" y="38"/>
                      </a:cubicBezTo>
                      <a:cubicBezTo>
                        <a:pt x="-3" y="28"/>
                        <a:pt x="-2" y="14"/>
                        <a:pt x="7" y="5"/>
                      </a:cubicBezTo>
                      <a:cubicBezTo>
                        <a:pt x="17" y="-3"/>
                        <a:pt x="31" y="-2"/>
                        <a:pt x="40" y="8"/>
                      </a:cubicBezTo>
                      <a:cubicBezTo>
                        <a:pt x="145" y="132"/>
                        <a:pt x="190" y="311"/>
                        <a:pt x="165" y="497"/>
                      </a:cubicBezTo>
                      <a:cubicBezTo>
                        <a:pt x="148" y="621"/>
                        <a:pt x="99" y="730"/>
                        <a:pt x="43" y="768"/>
                      </a:cubicBezTo>
                      <a:cubicBezTo>
                        <a:pt x="40" y="770"/>
                        <a:pt x="35" y="771"/>
                        <a:pt x="31" y="77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53" name="Google Shape;953;p22"/>
                <p:cNvSpPr/>
                <p:nvPr/>
              </p:nvSpPr>
              <p:spPr>
                <a:xfrm>
                  <a:off x="9344260" y="1609740"/>
                  <a:ext cx="67680" cy="2246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" h="624" extrusionOk="0">
                      <a:moveTo>
                        <a:pt x="22" y="624"/>
                      </a:moveTo>
                      <a:lnTo>
                        <a:pt x="22" y="624"/>
                      </a:lnTo>
                      <a:cubicBezTo>
                        <a:pt x="17" y="624"/>
                        <a:pt x="11" y="621"/>
                        <a:pt x="6" y="616"/>
                      </a:cubicBezTo>
                      <a:cubicBezTo>
                        <a:pt x="-2" y="607"/>
                        <a:pt x="-2" y="593"/>
                        <a:pt x="7" y="584"/>
                      </a:cubicBezTo>
                      <a:cubicBezTo>
                        <a:pt x="196" y="413"/>
                        <a:pt x="151" y="216"/>
                        <a:pt x="89" y="30"/>
                      </a:cubicBezTo>
                      <a:cubicBezTo>
                        <a:pt x="85" y="17"/>
                        <a:pt x="92" y="5"/>
                        <a:pt x="104" y="1"/>
                      </a:cubicBezTo>
                      <a:cubicBezTo>
                        <a:pt x="116" y="-3"/>
                        <a:pt x="129" y="3"/>
                        <a:pt x="132" y="15"/>
                      </a:cubicBezTo>
                      <a:cubicBezTo>
                        <a:pt x="196" y="207"/>
                        <a:pt x="247" y="428"/>
                        <a:pt x="38" y="618"/>
                      </a:cubicBezTo>
                      <a:cubicBezTo>
                        <a:pt x="34" y="622"/>
                        <a:pt x="28" y="624"/>
                        <a:pt x="22" y="62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54" name="Google Shape;954;p22"/>
                <p:cNvSpPr/>
                <p:nvPr/>
              </p:nvSpPr>
              <p:spPr>
                <a:xfrm>
                  <a:off x="9449740" y="1749060"/>
                  <a:ext cx="45360" cy="21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" h="61" extrusionOk="0">
                      <a:moveTo>
                        <a:pt x="103" y="61"/>
                      </a:moveTo>
                      <a:lnTo>
                        <a:pt x="103" y="61"/>
                      </a:lnTo>
                      <a:cubicBezTo>
                        <a:pt x="102" y="61"/>
                        <a:pt x="100" y="61"/>
                        <a:pt x="99" y="60"/>
                      </a:cubicBezTo>
                      <a:cubicBezTo>
                        <a:pt x="18" y="45"/>
                        <a:pt x="18" y="45"/>
                        <a:pt x="18" y="45"/>
                      </a:cubicBezTo>
                      <a:cubicBezTo>
                        <a:pt x="5" y="43"/>
                        <a:pt x="-2" y="30"/>
                        <a:pt x="0" y="18"/>
                      </a:cubicBezTo>
                      <a:cubicBezTo>
                        <a:pt x="2" y="6"/>
                        <a:pt x="14" y="-2"/>
                        <a:pt x="27" y="0"/>
                      </a:cubicBezTo>
                      <a:cubicBezTo>
                        <a:pt x="107" y="16"/>
                        <a:pt x="107" y="16"/>
                        <a:pt x="107" y="16"/>
                      </a:cubicBezTo>
                      <a:cubicBezTo>
                        <a:pt x="119" y="19"/>
                        <a:pt x="128" y="30"/>
                        <a:pt x="125" y="43"/>
                      </a:cubicBezTo>
                      <a:cubicBezTo>
                        <a:pt x="123" y="53"/>
                        <a:pt x="114" y="61"/>
                        <a:pt x="103" y="6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55" name="Google Shape;955;p22"/>
                <p:cNvSpPr/>
                <p:nvPr/>
              </p:nvSpPr>
              <p:spPr>
                <a:xfrm>
                  <a:off x="9105580" y="1357020"/>
                  <a:ext cx="343800" cy="232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5" h="646" extrusionOk="0">
                      <a:moveTo>
                        <a:pt x="408" y="646"/>
                      </a:moveTo>
                      <a:lnTo>
                        <a:pt x="408" y="646"/>
                      </a:lnTo>
                      <a:cubicBezTo>
                        <a:pt x="397" y="646"/>
                        <a:pt x="388" y="639"/>
                        <a:pt x="385" y="628"/>
                      </a:cubicBezTo>
                      <a:cubicBezTo>
                        <a:pt x="383" y="616"/>
                        <a:pt x="391" y="604"/>
                        <a:pt x="403" y="601"/>
                      </a:cubicBezTo>
                      <a:cubicBezTo>
                        <a:pt x="792" y="521"/>
                        <a:pt x="920" y="356"/>
                        <a:pt x="908" y="227"/>
                      </a:cubicBezTo>
                      <a:cubicBezTo>
                        <a:pt x="900" y="132"/>
                        <a:pt x="820" y="59"/>
                        <a:pt x="722" y="57"/>
                      </a:cubicBezTo>
                      <a:cubicBezTo>
                        <a:pt x="720" y="57"/>
                        <a:pt x="718" y="57"/>
                        <a:pt x="716" y="57"/>
                      </a:cubicBezTo>
                      <a:cubicBezTo>
                        <a:pt x="580" y="57"/>
                        <a:pt x="417" y="197"/>
                        <a:pt x="359" y="595"/>
                      </a:cubicBezTo>
                      <a:cubicBezTo>
                        <a:pt x="357" y="606"/>
                        <a:pt x="346" y="614"/>
                        <a:pt x="336" y="614"/>
                      </a:cubicBezTo>
                      <a:cubicBezTo>
                        <a:pt x="324" y="614"/>
                        <a:pt x="315" y="605"/>
                        <a:pt x="314" y="593"/>
                      </a:cubicBezTo>
                      <a:cubicBezTo>
                        <a:pt x="281" y="188"/>
                        <a:pt x="165" y="58"/>
                        <a:pt x="109" y="47"/>
                      </a:cubicBezTo>
                      <a:cubicBezTo>
                        <a:pt x="83" y="41"/>
                        <a:pt x="68" y="58"/>
                        <a:pt x="59" y="73"/>
                      </a:cubicBezTo>
                      <a:cubicBezTo>
                        <a:pt x="20" y="145"/>
                        <a:pt x="46" y="350"/>
                        <a:pt x="285" y="591"/>
                      </a:cubicBezTo>
                      <a:cubicBezTo>
                        <a:pt x="294" y="600"/>
                        <a:pt x="294" y="614"/>
                        <a:pt x="285" y="623"/>
                      </a:cubicBezTo>
                      <a:cubicBezTo>
                        <a:pt x="276" y="632"/>
                        <a:pt x="262" y="632"/>
                        <a:pt x="253" y="623"/>
                      </a:cubicBezTo>
                      <a:cubicBezTo>
                        <a:pt x="-5" y="363"/>
                        <a:pt x="-28" y="138"/>
                        <a:pt x="20" y="51"/>
                      </a:cubicBezTo>
                      <a:cubicBezTo>
                        <a:pt x="41" y="12"/>
                        <a:pt x="78" y="-6"/>
                        <a:pt x="118" y="2"/>
                      </a:cubicBezTo>
                      <a:cubicBezTo>
                        <a:pt x="197" y="19"/>
                        <a:pt x="296" y="146"/>
                        <a:pt x="342" y="443"/>
                      </a:cubicBezTo>
                      <a:cubicBezTo>
                        <a:pt x="421" y="127"/>
                        <a:pt x="580" y="11"/>
                        <a:pt x="716" y="11"/>
                      </a:cubicBezTo>
                      <a:cubicBezTo>
                        <a:pt x="718" y="11"/>
                        <a:pt x="721" y="11"/>
                        <a:pt x="723" y="11"/>
                      </a:cubicBezTo>
                      <a:cubicBezTo>
                        <a:pt x="844" y="15"/>
                        <a:pt x="943" y="106"/>
                        <a:pt x="954" y="223"/>
                      </a:cubicBezTo>
                      <a:cubicBezTo>
                        <a:pt x="960" y="295"/>
                        <a:pt x="940" y="537"/>
                        <a:pt x="412" y="646"/>
                      </a:cubicBezTo>
                      <a:cubicBezTo>
                        <a:pt x="411" y="646"/>
                        <a:pt x="409" y="646"/>
                        <a:pt x="408" y="64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956" name="Google Shape;956;p22"/>
              <p:cNvSpPr/>
              <p:nvPr/>
            </p:nvSpPr>
            <p:spPr>
              <a:xfrm>
                <a:off x="8241827" y="952050"/>
                <a:ext cx="463800" cy="352975"/>
              </a:xfrm>
              <a:custGeom>
                <a:avLst/>
                <a:gdLst/>
                <a:ahLst/>
                <a:cxnLst/>
                <a:rect l="l" t="t" r="r" b="b"/>
                <a:pathLst>
                  <a:path w="18552" h="14119" extrusionOk="0">
                    <a:moveTo>
                      <a:pt x="1205" y="0"/>
                    </a:moveTo>
                    <a:cubicBezTo>
                      <a:pt x="2793" y="317"/>
                      <a:pt x="4826" y="2060"/>
                      <a:pt x="4433" y="3631"/>
                    </a:cubicBezTo>
                    <a:cubicBezTo>
                      <a:pt x="3789" y="6204"/>
                      <a:pt x="-1194" y="8367"/>
                      <a:pt x="398" y="10489"/>
                    </a:cubicBezTo>
                    <a:cubicBezTo>
                      <a:pt x="2108" y="12769"/>
                      <a:pt x="6096" y="14894"/>
                      <a:pt x="8467" y="13313"/>
                    </a:cubicBezTo>
                    <a:cubicBezTo>
                      <a:pt x="10049" y="12258"/>
                      <a:pt x="9505" y="7204"/>
                      <a:pt x="7660" y="7665"/>
                    </a:cubicBezTo>
                    <a:cubicBezTo>
                      <a:pt x="6094" y="8056"/>
                      <a:pt x="6095" y="12114"/>
                      <a:pt x="7660" y="12506"/>
                    </a:cubicBezTo>
                    <a:cubicBezTo>
                      <a:pt x="11220" y="13397"/>
                      <a:pt x="15955" y="11525"/>
                      <a:pt x="18552" y="14119"/>
                    </a:cubicBez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</p:sp>
        </p:grpSp>
      </p:grpSp>
    </p:spTree>
  </p:cSld>
  <p:clrMapOvr>
    <a:masterClrMapping/>
  </p:clrMapOvr>
  <p:transition spd="slow" advTm="10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"/>
          <p:cNvSpPr txBox="1">
            <a:spLocks noGrp="1"/>
          </p:cNvSpPr>
          <p:nvPr>
            <p:ph type="title"/>
          </p:nvPr>
        </p:nvSpPr>
        <p:spPr>
          <a:xfrm>
            <a:off x="4812700" y="1683794"/>
            <a:ext cx="3207000" cy="1921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2" name="Google Shape;52;p3"/>
          <p:cNvSpPr txBox="1">
            <a:spLocks noGrp="1"/>
          </p:cNvSpPr>
          <p:nvPr>
            <p:ph type="title" idx="2" hasCustomPrompt="1"/>
          </p:nvPr>
        </p:nvSpPr>
        <p:spPr>
          <a:xfrm>
            <a:off x="4812700" y="569766"/>
            <a:ext cx="1268400" cy="947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53" name="Google Shape;53;p3"/>
          <p:cNvSpPr txBox="1">
            <a:spLocks noGrp="1"/>
          </p:cNvSpPr>
          <p:nvPr>
            <p:ph type="subTitle" idx="1"/>
          </p:nvPr>
        </p:nvSpPr>
        <p:spPr>
          <a:xfrm>
            <a:off x="4812700" y="3726519"/>
            <a:ext cx="2854200" cy="6804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"/>
          <p:cNvSpPr>
            <a:spLocks noGrp="1"/>
          </p:cNvSpPr>
          <p:nvPr>
            <p:ph type="pic" idx="3"/>
          </p:nvPr>
        </p:nvSpPr>
        <p:spPr>
          <a:xfrm>
            <a:off x="718075" y="540575"/>
            <a:ext cx="2894400" cy="4063500"/>
          </a:xfrm>
          <a:prstGeom prst="round2SameRect">
            <a:avLst>
              <a:gd name="adj1" fmla="val 50000"/>
              <a:gd name="adj2" fmla="val 0"/>
            </a:avLst>
          </a:prstGeom>
          <a:noFill/>
          <a:ln>
            <a:noFill/>
          </a:ln>
        </p:spPr>
      </p:sp>
      <p:grpSp>
        <p:nvGrpSpPr>
          <p:cNvPr id="55" name="Google Shape;55;p3"/>
          <p:cNvGrpSpPr/>
          <p:nvPr/>
        </p:nvGrpSpPr>
        <p:grpSpPr>
          <a:xfrm>
            <a:off x="6304550" y="170750"/>
            <a:ext cx="3002666" cy="4932047"/>
            <a:chOff x="6304550" y="170750"/>
            <a:chExt cx="3002666" cy="4932047"/>
          </a:xfrm>
        </p:grpSpPr>
        <p:sp>
          <p:nvSpPr>
            <p:cNvPr id="56" name="Google Shape;56;p3"/>
            <p:cNvSpPr/>
            <p:nvPr/>
          </p:nvSpPr>
          <p:spPr>
            <a:xfrm>
              <a:off x="6304550" y="170750"/>
              <a:ext cx="61800" cy="61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Karma"/>
                <a:ea typeface="Karma"/>
                <a:cs typeface="Karma"/>
                <a:sym typeface="Karma"/>
              </a:endParaRPr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8302613" y="287375"/>
              <a:ext cx="61800" cy="618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Karma"/>
                <a:ea typeface="Karma"/>
                <a:cs typeface="Karma"/>
                <a:sym typeface="Karma"/>
              </a:endParaRPr>
            </a:p>
          </p:txBody>
        </p:sp>
        <p:grpSp>
          <p:nvGrpSpPr>
            <p:cNvPr id="58" name="Google Shape;58;p3"/>
            <p:cNvGrpSpPr/>
            <p:nvPr/>
          </p:nvGrpSpPr>
          <p:grpSpPr>
            <a:xfrm>
              <a:off x="8762975" y="170750"/>
              <a:ext cx="123600" cy="295050"/>
              <a:chOff x="6413075" y="275350"/>
              <a:chExt cx="123600" cy="295050"/>
            </a:xfrm>
          </p:grpSpPr>
          <p:sp>
            <p:nvSpPr>
              <p:cNvPr id="59" name="Google Shape;59;p3"/>
              <p:cNvSpPr/>
              <p:nvPr/>
            </p:nvSpPr>
            <p:spPr>
              <a:xfrm>
                <a:off x="6413075" y="275350"/>
                <a:ext cx="61800" cy="61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Karma"/>
                  <a:ea typeface="Karma"/>
                  <a:cs typeface="Karma"/>
                  <a:sym typeface="Karma"/>
                </a:endParaRPr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>
                <a:off x="6474875" y="508600"/>
                <a:ext cx="61800" cy="61800"/>
              </a:xfrm>
              <a:prstGeom prst="ellipse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Karma"/>
                  <a:ea typeface="Karma"/>
                  <a:cs typeface="Karma"/>
                  <a:sym typeface="Karma"/>
                </a:endParaRPr>
              </a:p>
            </p:txBody>
          </p:sp>
        </p:grpSp>
        <p:sp>
          <p:nvSpPr>
            <p:cNvPr id="61" name="Google Shape;61;p3"/>
            <p:cNvSpPr/>
            <p:nvPr/>
          </p:nvSpPr>
          <p:spPr>
            <a:xfrm>
              <a:off x="8669457" y="4940449"/>
              <a:ext cx="61800" cy="618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Karma"/>
                <a:ea typeface="Karma"/>
                <a:cs typeface="Karma"/>
                <a:sym typeface="Karma"/>
              </a:endParaRPr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8957432" y="4358712"/>
              <a:ext cx="61800" cy="61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Karma"/>
                <a:ea typeface="Karma"/>
                <a:cs typeface="Karma"/>
                <a:sym typeface="Karma"/>
              </a:endParaRPr>
            </a:p>
          </p:txBody>
        </p:sp>
        <p:sp>
          <p:nvSpPr>
            <p:cNvPr id="63" name="Google Shape;63;p3"/>
            <p:cNvSpPr/>
            <p:nvPr/>
          </p:nvSpPr>
          <p:spPr>
            <a:xfrm rot="-2700000">
              <a:off x="8789963" y="4531312"/>
              <a:ext cx="396739" cy="505201"/>
            </a:xfrm>
            <a:custGeom>
              <a:avLst/>
              <a:gdLst/>
              <a:ahLst/>
              <a:cxnLst/>
              <a:rect l="l" t="t" r="r" b="b"/>
              <a:pathLst>
                <a:path w="2136" h="2720" extrusionOk="0">
                  <a:moveTo>
                    <a:pt x="1354" y="2720"/>
                  </a:moveTo>
                  <a:lnTo>
                    <a:pt x="1354" y="2720"/>
                  </a:lnTo>
                  <a:cubicBezTo>
                    <a:pt x="1322" y="2720"/>
                    <a:pt x="1290" y="2719"/>
                    <a:pt x="1257" y="2717"/>
                  </a:cubicBezTo>
                  <a:cubicBezTo>
                    <a:pt x="1239" y="2715"/>
                    <a:pt x="1225" y="2700"/>
                    <a:pt x="1227" y="2682"/>
                  </a:cubicBezTo>
                  <a:cubicBezTo>
                    <a:pt x="1229" y="2665"/>
                    <a:pt x="1243" y="2652"/>
                    <a:pt x="1262" y="2653"/>
                  </a:cubicBezTo>
                  <a:cubicBezTo>
                    <a:pt x="1776" y="2689"/>
                    <a:pt x="2038" y="2421"/>
                    <a:pt x="2068" y="2140"/>
                  </a:cubicBezTo>
                  <a:cubicBezTo>
                    <a:pt x="2098" y="1880"/>
                    <a:pt x="1932" y="1588"/>
                    <a:pt x="1563" y="1521"/>
                  </a:cubicBezTo>
                  <a:cubicBezTo>
                    <a:pt x="1536" y="1572"/>
                    <a:pt x="1500" y="1625"/>
                    <a:pt x="1456" y="1676"/>
                  </a:cubicBezTo>
                  <a:cubicBezTo>
                    <a:pt x="1288" y="1874"/>
                    <a:pt x="1004" y="2050"/>
                    <a:pt x="819" y="2002"/>
                  </a:cubicBezTo>
                  <a:cubicBezTo>
                    <a:pt x="767" y="1989"/>
                    <a:pt x="700" y="1950"/>
                    <a:pt x="678" y="1843"/>
                  </a:cubicBezTo>
                  <a:cubicBezTo>
                    <a:pt x="661" y="1758"/>
                    <a:pt x="683" y="1685"/>
                    <a:pt x="742" y="1623"/>
                  </a:cubicBezTo>
                  <a:cubicBezTo>
                    <a:pt x="908" y="1449"/>
                    <a:pt x="1321" y="1425"/>
                    <a:pt x="1526" y="1450"/>
                  </a:cubicBezTo>
                  <a:cubicBezTo>
                    <a:pt x="1574" y="1343"/>
                    <a:pt x="1581" y="1242"/>
                    <a:pt x="1543" y="1156"/>
                  </a:cubicBezTo>
                  <a:cubicBezTo>
                    <a:pt x="1542" y="1154"/>
                    <a:pt x="1542" y="1152"/>
                    <a:pt x="1541" y="1149"/>
                  </a:cubicBezTo>
                  <a:cubicBezTo>
                    <a:pt x="1524" y="1064"/>
                    <a:pt x="1464" y="991"/>
                    <a:pt x="1375" y="938"/>
                  </a:cubicBezTo>
                  <a:cubicBezTo>
                    <a:pt x="1311" y="1103"/>
                    <a:pt x="1132" y="1243"/>
                    <a:pt x="961" y="1317"/>
                  </a:cubicBezTo>
                  <a:cubicBezTo>
                    <a:pt x="789" y="1391"/>
                    <a:pt x="637" y="1397"/>
                    <a:pt x="552" y="1334"/>
                  </a:cubicBezTo>
                  <a:cubicBezTo>
                    <a:pt x="513" y="1305"/>
                    <a:pt x="469" y="1246"/>
                    <a:pt x="482" y="1132"/>
                  </a:cubicBezTo>
                  <a:cubicBezTo>
                    <a:pt x="483" y="1128"/>
                    <a:pt x="484" y="1124"/>
                    <a:pt x="486" y="1120"/>
                  </a:cubicBezTo>
                  <a:cubicBezTo>
                    <a:pt x="643" y="833"/>
                    <a:pt x="957" y="771"/>
                    <a:pt x="1179" y="805"/>
                  </a:cubicBezTo>
                  <a:cubicBezTo>
                    <a:pt x="1234" y="813"/>
                    <a:pt x="1286" y="827"/>
                    <a:pt x="1334" y="846"/>
                  </a:cubicBezTo>
                  <a:cubicBezTo>
                    <a:pt x="1334" y="845"/>
                    <a:pt x="1334" y="845"/>
                    <a:pt x="1334" y="844"/>
                  </a:cubicBezTo>
                  <a:cubicBezTo>
                    <a:pt x="1374" y="497"/>
                    <a:pt x="1232" y="233"/>
                    <a:pt x="943" y="119"/>
                  </a:cubicBezTo>
                  <a:cubicBezTo>
                    <a:pt x="627" y="-4"/>
                    <a:pt x="230" y="87"/>
                    <a:pt x="59" y="323"/>
                  </a:cubicBezTo>
                  <a:cubicBezTo>
                    <a:pt x="48" y="337"/>
                    <a:pt x="28" y="340"/>
                    <a:pt x="13" y="330"/>
                  </a:cubicBezTo>
                  <a:cubicBezTo>
                    <a:pt x="0" y="320"/>
                    <a:pt x="-4" y="300"/>
                    <a:pt x="6" y="285"/>
                  </a:cubicBezTo>
                  <a:cubicBezTo>
                    <a:pt x="194" y="27"/>
                    <a:pt x="624" y="-74"/>
                    <a:pt x="966" y="59"/>
                  </a:cubicBezTo>
                  <a:cubicBezTo>
                    <a:pt x="1285" y="185"/>
                    <a:pt x="1442" y="472"/>
                    <a:pt x="1397" y="851"/>
                  </a:cubicBezTo>
                  <a:cubicBezTo>
                    <a:pt x="1397" y="859"/>
                    <a:pt x="1395" y="867"/>
                    <a:pt x="1394" y="875"/>
                  </a:cubicBezTo>
                  <a:cubicBezTo>
                    <a:pt x="1504" y="936"/>
                    <a:pt x="1581" y="1027"/>
                    <a:pt x="1603" y="1133"/>
                  </a:cubicBezTo>
                  <a:cubicBezTo>
                    <a:pt x="1645" y="1231"/>
                    <a:pt x="1640" y="1344"/>
                    <a:pt x="1592" y="1461"/>
                  </a:cubicBezTo>
                  <a:cubicBezTo>
                    <a:pt x="1988" y="1541"/>
                    <a:pt x="2164" y="1862"/>
                    <a:pt x="2133" y="2147"/>
                  </a:cubicBezTo>
                  <a:cubicBezTo>
                    <a:pt x="2100" y="2441"/>
                    <a:pt x="1846" y="2720"/>
                    <a:pt x="1354" y="2720"/>
                  </a:cubicBezTo>
                  <a:moveTo>
                    <a:pt x="1378" y="1506"/>
                  </a:moveTo>
                  <a:lnTo>
                    <a:pt x="1378" y="1506"/>
                  </a:lnTo>
                  <a:cubicBezTo>
                    <a:pt x="1173" y="1506"/>
                    <a:pt x="902" y="1549"/>
                    <a:pt x="789" y="1667"/>
                  </a:cubicBezTo>
                  <a:cubicBezTo>
                    <a:pt x="744" y="1714"/>
                    <a:pt x="729" y="1767"/>
                    <a:pt x="741" y="1830"/>
                  </a:cubicBezTo>
                  <a:cubicBezTo>
                    <a:pt x="753" y="1891"/>
                    <a:pt x="785" y="1927"/>
                    <a:pt x="836" y="1940"/>
                  </a:cubicBezTo>
                  <a:cubicBezTo>
                    <a:pt x="974" y="1976"/>
                    <a:pt x="1235" y="1836"/>
                    <a:pt x="1407" y="1635"/>
                  </a:cubicBezTo>
                  <a:cubicBezTo>
                    <a:pt x="1442" y="1594"/>
                    <a:pt x="1471" y="1552"/>
                    <a:pt x="1495" y="1512"/>
                  </a:cubicBezTo>
                  <a:cubicBezTo>
                    <a:pt x="1460" y="1508"/>
                    <a:pt x="1420" y="1506"/>
                    <a:pt x="1378" y="1506"/>
                  </a:cubicBezTo>
                  <a:moveTo>
                    <a:pt x="545" y="1146"/>
                  </a:moveTo>
                  <a:lnTo>
                    <a:pt x="545" y="1146"/>
                  </a:lnTo>
                  <a:cubicBezTo>
                    <a:pt x="539" y="1209"/>
                    <a:pt x="555" y="1255"/>
                    <a:pt x="591" y="1283"/>
                  </a:cubicBezTo>
                  <a:cubicBezTo>
                    <a:pt x="655" y="1331"/>
                    <a:pt x="787" y="1321"/>
                    <a:pt x="935" y="1258"/>
                  </a:cubicBezTo>
                  <a:cubicBezTo>
                    <a:pt x="1090" y="1191"/>
                    <a:pt x="1263" y="1059"/>
                    <a:pt x="1318" y="909"/>
                  </a:cubicBezTo>
                  <a:cubicBezTo>
                    <a:pt x="1273" y="890"/>
                    <a:pt x="1223" y="876"/>
                    <a:pt x="1169" y="868"/>
                  </a:cubicBezTo>
                  <a:cubicBezTo>
                    <a:pt x="969" y="838"/>
                    <a:pt x="687" y="892"/>
                    <a:pt x="545" y="1146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4" name="Google Shape;64;p3"/>
          <p:cNvSpPr/>
          <p:nvPr/>
        </p:nvSpPr>
        <p:spPr>
          <a:xfrm>
            <a:off x="6648781" y="-76650"/>
            <a:ext cx="2621625" cy="1458250"/>
          </a:xfrm>
          <a:custGeom>
            <a:avLst/>
            <a:gdLst/>
            <a:ahLst/>
            <a:cxnLst/>
            <a:rect l="l" t="t" r="r" b="b"/>
            <a:pathLst>
              <a:path w="104865" h="58330" extrusionOk="0">
                <a:moveTo>
                  <a:pt x="4416" y="0"/>
                </a:moveTo>
                <a:cubicBezTo>
                  <a:pt x="945" y="3469"/>
                  <a:pt x="-1932" y="11579"/>
                  <a:pt x="1995" y="14523"/>
                </a:cubicBezTo>
                <a:cubicBezTo>
                  <a:pt x="11899" y="21948"/>
                  <a:pt x="26758" y="12491"/>
                  <a:pt x="39109" y="13313"/>
                </a:cubicBezTo>
                <a:cubicBezTo>
                  <a:pt x="42951" y="13569"/>
                  <a:pt x="47287" y="15074"/>
                  <a:pt x="49598" y="18154"/>
                </a:cubicBezTo>
                <a:cubicBezTo>
                  <a:pt x="51550" y="20756"/>
                  <a:pt x="51284" y="25837"/>
                  <a:pt x="54439" y="26625"/>
                </a:cubicBezTo>
                <a:cubicBezTo>
                  <a:pt x="62033" y="28522"/>
                  <a:pt x="70115" y="23320"/>
                  <a:pt x="77836" y="24608"/>
                </a:cubicBezTo>
                <a:cubicBezTo>
                  <a:pt x="82049" y="25311"/>
                  <a:pt x="84591" y="31691"/>
                  <a:pt x="83888" y="35904"/>
                </a:cubicBezTo>
                <a:cubicBezTo>
                  <a:pt x="83158" y="40279"/>
                  <a:pt x="79103" y="44660"/>
                  <a:pt x="80660" y="48813"/>
                </a:cubicBezTo>
                <a:cubicBezTo>
                  <a:pt x="83603" y="56665"/>
                  <a:pt x="98935" y="61601"/>
                  <a:pt x="104865" y="55671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65" name="Google Shape;65;p3"/>
          <p:cNvGrpSpPr/>
          <p:nvPr/>
        </p:nvGrpSpPr>
        <p:grpSpPr>
          <a:xfrm>
            <a:off x="-309730" y="872224"/>
            <a:ext cx="9674283" cy="4492986"/>
            <a:chOff x="-309730" y="872224"/>
            <a:chExt cx="9674283" cy="4492986"/>
          </a:xfrm>
        </p:grpSpPr>
        <p:grpSp>
          <p:nvGrpSpPr>
            <p:cNvPr id="66" name="Google Shape;66;p3"/>
            <p:cNvGrpSpPr/>
            <p:nvPr/>
          </p:nvGrpSpPr>
          <p:grpSpPr>
            <a:xfrm>
              <a:off x="8360420" y="3555017"/>
              <a:ext cx="1004133" cy="977842"/>
              <a:chOff x="8360175" y="3422551"/>
              <a:chExt cx="1140024" cy="1110174"/>
            </a:xfrm>
          </p:grpSpPr>
          <p:sp>
            <p:nvSpPr>
              <p:cNvPr id="67" name="Google Shape;67;p3"/>
              <p:cNvSpPr/>
              <p:nvPr/>
            </p:nvSpPr>
            <p:spPr>
              <a:xfrm rot="-1476397">
                <a:off x="8470428" y="4140123"/>
                <a:ext cx="371346" cy="330288"/>
              </a:xfrm>
              <a:custGeom>
                <a:avLst/>
                <a:gdLst/>
                <a:ahLst/>
                <a:cxnLst/>
                <a:rect l="l" t="t" r="r" b="b"/>
                <a:pathLst>
                  <a:path w="1773" h="1577" extrusionOk="0">
                    <a:moveTo>
                      <a:pt x="40" y="1152"/>
                    </a:moveTo>
                    <a:lnTo>
                      <a:pt x="40" y="1152"/>
                    </a:lnTo>
                    <a:cubicBezTo>
                      <a:pt x="305" y="1869"/>
                      <a:pt x="1245" y="1575"/>
                      <a:pt x="1638" y="1042"/>
                    </a:cubicBezTo>
                    <a:cubicBezTo>
                      <a:pt x="1922" y="657"/>
                      <a:pt x="1742" y="24"/>
                      <a:pt x="1231" y="1"/>
                    </a:cubicBezTo>
                    <a:cubicBezTo>
                      <a:pt x="673" y="-24"/>
                      <a:pt x="-194" y="519"/>
                      <a:pt x="40" y="115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" name="Google Shape;68;p3"/>
              <p:cNvSpPr/>
              <p:nvPr/>
            </p:nvSpPr>
            <p:spPr>
              <a:xfrm rot="-1476397">
                <a:off x="8582140" y="4155001"/>
                <a:ext cx="253848" cy="269759"/>
              </a:xfrm>
              <a:custGeom>
                <a:avLst/>
                <a:gdLst/>
                <a:ahLst/>
                <a:cxnLst/>
                <a:rect l="l" t="t" r="r" b="b"/>
                <a:pathLst>
                  <a:path w="1212" h="1288" extrusionOk="0">
                    <a:moveTo>
                      <a:pt x="1200" y="7"/>
                    </a:moveTo>
                    <a:lnTo>
                      <a:pt x="1200" y="7"/>
                    </a:lnTo>
                    <a:cubicBezTo>
                      <a:pt x="1188" y="-4"/>
                      <a:pt x="1170" y="-2"/>
                      <a:pt x="1159" y="10"/>
                    </a:cubicBezTo>
                    <a:cubicBezTo>
                      <a:pt x="1052" y="139"/>
                      <a:pt x="933" y="232"/>
                      <a:pt x="798" y="312"/>
                    </a:cubicBezTo>
                    <a:cubicBezTo>
                      <a:pt x="657" y="196"/>
                      <a:pt x="551" y="121"/>
                      <a:pt x="398" y="30"/>
                    </a:cubicBezTo>
                    <a:cubicBezTo>
                      <a:pt x="384" y="21"/>
                      <a:pt x="366" y="26"/>
                      <a:pt x="358" y="40"/>
                    </a:cubicBezTo>
                    <a:cubicBezTo>
                      <a:pt x="350" y="54"/>
                      <a:pt x="354" y="71"/>
                      <a:pt x="368" y="80"/>
                    </a:cubicBezTo>
                    <a:cubicBezTo>
                      <a:pt x="512" y="166"/>
                      <a:pt x="614" y="237"/>
                      <a:pt x="744" y="343"/>
                    </a:cubicBezTo>
                    <a:cubicBezTo>
                      <a:pt x="657" y="392"/>
                      <a:pt x="565" y="436"/>
                      <a:pt x="465" y="482"/>
                    </a:cubicBezTo>
                    <a:cubicBezTo>
                      <a:pt x="461" y="480"/>
                      <a:pt x="456" y="479"/>
                      <a:pt x="450" y="479"/>
                    </a:cubicBezTo>
                    <a:cubicBezTo>
                      <a:pt x="437" y="480"/>
                      <a:pt x="427" y="489"/>
                      <a:pt x="424" y="501"/>
                    </a:cubicBezTo>
                    <a:cubicBezTo>
                      <a:pt x="414" y="506"/>
                      <a:pt x="403" y="511"/>
                      <a:pt x="393" y="516"/>
                    </a:cubicBezTo>
                    <a:cubicBezTo>
                      <a:pt x="364" y="529"/>
                      <a:pt x="337" y="542"/>
                      <a:pt x="308" y="555"/>
                    </a:cubicBezTo>
                    <a:cubicBezTo>
                      <a:pt x="305" y="552"/>
                      <a:pt x="301" y="550"/>
                      <a:pt x="297" y="550"/>
                    </a:cubicBezTo>
                    <a:cubicBezTo>
                      <a:pt x="280" y="547"/>
                      <a:pt x="265" y="557"/>
                      <a:pt x="263" y="573"/>
                    </a:cubicBezTo>
                    <a:cubicBezTo>
                      <a:pt x="263" y="575"/>
                      <a:pt x="263" y="576"/>
                      <a:pt x="263" y="577"/>
                    </a:cubicBezTo>
                    <a:cubicBezTo>
                      <a:pt x="183" y="614"/>
                      <a:pt x="101" y="654"/>
                      <a:pt x="15" y="699"/>
                    </a:cubicBezTo>
                    <a:cubicBezTo>
                      <a:pt x="1" y="706"/>
                      <a:pt x="-4" y="724"/>
                      <a:pt x="3" y="738"/>
                    </a:cubicBezTo>
                    <a:cubicBezTo>
                      <a:pt x="8" y="748"/>
                      <a:pt x="18" y="753"/>
                      <a:pt x="28" y="753"/>
                    </a:cubicBezTo>
                    <a:cubicBezTo>
                      <a:pt x="33" y="753"/>
                      <a:pt x="38" y="753"/>
                      <a:pt x="42" y="750"/>
                    </a:cubicBezTo>
                    <a:cubicBezTo>
                      <a:pt x="114" y="712"/>
                      <a:pt x="184" y="678"/>
                      <a:pt x="251" y="646"/>
                    </a:cubicBezTo>
                    <a:cubicBezTo>
                      <a:pt x="220" y="848"/>
                      <a:pt x="195" y="1053"/>
                      <a:pt x="181" y="1257"/>
                    </a:cubicBezTo>
                    <a:cubicBezTo>
                      <a:pt x="180" y="1272"/>
                      <a:pt x="192" y="1287"/>
                      <a:pt x="208" y="1288"/>
                    </a:cubicBezTo>
                    <a:lnTo>
                      <a:pt x="210" y="1288"/>
                    </a:lnTo>
                    <a:cubicBezTo>
                      <a:pt x="225" y="1288"/>
                      <a:pt x="238" y="1276"/>
                      <a:pt x="239" y="1261"/>
                    </a:cubicBezTo>
                    <a:cubicBezTo>
                      <a:pt x="254" y="1046"/>
                      <a:pt x="280" y="829"/>
                      <a:pt x="315" y="616"/>
                    </a:cubicBezTo>
                    <a:cubicBezTo>
                      <a:pt x="349" y="600"/>
                      <a:pt x="383" y="584"/>
                      <a:pt x="417" y="569"/>
                    </a:cubicBezTo>
                    <a:cubicBezTo>
                      <a:pt x="420" y="567"/>
                      <a:pt x="424" y="565"/>
                      <a:pt x="428" y="563"/>
                    </a:cubicBezTo>
                    <a:cubicBezTo>
                      <a:pt x="444" y="765"/>
                      <a:pt x="466" y="968"/>
                      <a:pt x="493" y="1167"/>
                    </a:cubicBezTo>
                    <a:cubicBezTo>
                      <a:pt x="494" y="1182"/>
                      <a:pt x="507" y="1192"/>
                      <a:pt x="521" y="1192"/>
                    </a:cubicBezTo>
                    <a:cubicBezTo>
                      <a:pt x="523" y="1192"/>
                      <a:pt x="524" y="1192"/>
                      <a:pt x="526" y="1192"/>
                    </a:cubicBezTo>
                    <a:cubicBezTo>
                      <a:pt x="541" y="1190"/>
                      <a:pt x="552" y="1175"/>
                      <a:pt x="550" y="1159"/>
                    </a:cubicBezTo>
                    <a:cubicBezTo>
                      <a:pt x="522" y="954"/>
                      <a:pt x="500" y="745"/>
                      <a:pt x="484" y="537"/>
                    </a:cubicBezTo>
                    <a:cubicBezTo>
                      <a:pt x="764" y="407"/>
                      <a:pt x="1007" y="284"/>
                      <a:pt x="1204" y="47"/>
                    </a:cubicBezTo>
                    <a:cubicBezTo>
                      <a:pt x="1215" y="35"/>
                      <a:pt x="1213" y="17"/>
                      <a:pt x="1200" y="7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 rot="-1476397">
                <a:off x="8597668" y="3933301"/>
                <a:ext cx="225363" cy="196665"/>
              </a:xfrm>
              <a:custGeom>
                <a:avLst/>
                <a:gdLst/>
                <a:ahLst/>
                <a:cxnLst/>
                <a:rect l="l" t="t" r="r" b="b"/>
                <a:pathLst>
                  <a:path w="1076" h="939" extrusionOk="0">
                    <a:moveTo>
                      <a:pt x="728" y="923"/>
                    </a:moveTo>
                    <a:lnTo>
                      <a:pt x="728" y="923"/>
                    </a:lnTo>
                    <a:cubicBezTo>
                      <a:pt x="459" y="784"/>
                      <a:pt x="126" y="625"/>
                      <a:pt x="26" y="332"/>
                    </a:cubicBezTo>
                    <a:cubicBezTo>
                      <a:pt x="-183" y="-286"/>
                      <a:pt x="925" y="78"/>
                      <a:pt x="1039" y="460"/>
                    </a:cubicBezTo>
                    <a:cubicBezTo>
                      <a:pt x="1172" y="699"/>
                      <a:pt x="918" y="1014"/>
                      <a:pt x="728" y="923"/>
                    </a:cubicBezTo>
                    <a:close/>
                  </a:path>
                </a:pathLst>
              </a:custGeom>
              <a:solidFill>
                <a:srgbClr val="D3CE4B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 rot="-1476397">
                <a:off x="8628956" y="3658301"/>
                <a:ext cx="169232" cy="245674"/>
              </a:xfrm>
              <a:custGeom>
                <a:avLst/>
                <a:gdLst/>
                <a:ahLst/>
                <a:cxnLst/>
                <a:rect l="l" t="t" r="r" b="b"/>
                <a:pathLst>
                  <a:path w="808" h="1173" extrusionOk="0">
                    <a:moveTo>
                      <a:pt x="705" y="1097"/>
                    </a:moveTo>
                    <a:lnTo>
                      <a:pt x="705" y="1097"/>
                    </a:lnTo>
                    <a:cubicBezTo>
                      <a:pt x="325" y="1469"/>
                      <a:pt x="-250" y="373"/>
                      <a:pt x="118" y="30"/>
                    </a:cubicBezTo>
                    <a:cubicBezTo>
                      <a:pt x="672" y="-186"/>
                      <a:pt x="982" y="824"/>
                      <a:pt x="705" y="1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" name="Google Shape;71;p3"/>
              <p:cNvSpPr/>
              <p:nvPr/>
            </p:nvSpPr>
            <p:spPr>
              <a:xfrm rot="-1476397">
                <a:off x="8867226" y="3466064"/>
                <a:ext cx="318775" cy="503286"/>
              </a:xfrm>
              <a:custGeom>
                <a:avLst/>
                <a:gdLst/>
                <a:ahLst/>
                <a:cxnLst/>
                <a:rect l="l" t="t" r="r" b="b"/>
                <a:pathLst>
                  <a:path w="1522" h="2403" extrusionOk="0">
                    <a:moveTo>
                      <a:pt x="885" y="2305"/>
                    </a:moveTo>
                    <a:lnTo>
                      <a:pt x="885" y="2305"/>
                    </a:lnTo>
                    <a:cubicBezTo>
                      <a:pt x="-261" y="2913"/>
                      <a:pt x="-215" y="507"/>
                      <a:pt x="569" y="86"/>
                    </a:cubicBezTo>
                    <a:cubicBezTo>
                      <a:pt x="1357" y="-337"/>
                      <a:pt x="1668" y="904"/>
                      <a:pt x="1458" y="1438"/>
                    </a:cubicBezTo>
                    <a:cubicBezTo>
                      <a:pt x="1340" y="1737"/>
                      <a:pt x="1161" y="2158"/>
                      <a:pt x="885" y="230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" name="Google Shape;72;p3"/>
              <p:cNvSpPr/>
              <p:nvPr/>
            </p:nvSpPr>
            <p:spPr>
              <a:xfrm rot="-1476397">
                <a:off x="8938682" y="3971726"/>
                <a:ext cx="189967" cy="222426"/>
              </a:xfrm>
              <a:custGeom>
                <a:avLst/>
                <a:gdLst/>
                <a:ahLst/>
                <a:cxnLst/>
                <a:rect l="l" t="t" r="r" b="b"/>
                <a:pathLst>
                  <a:path w="907" h="1062" extrusionOk="0">
                    <a:moveTo>
                      <a:pt x="734" y="1030"/>
                    </a:moveTo>
                    <a:lnTo>
                      <a:pt x="734" y="1030"/>
                    </a:lnTo>
                    <a:cubicBezTo>
                      <a:pt x="452" y="1196"/>
                      <a:pt x="58" y="684"/>
                      <a:pt x="8" y="340"/>
                    </a:cubicBezTo>
                    <a:cubicBezTo>
                      <a:pt x="-127" y="-585"/>
                      <a:pt x="1410" y="631"/>
                      <a:pt x="734" y="103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 rot="-1476397">
                <a:off x="9069509" y="4002165"/>
                <a:ext cx="169860" cy="338875"/>
              </a:xfrm>
              <a:custGeom>
                <a:avLst/>
                <a:gdLst/>
                <a:ahLst/>
                <a:cxnLst/>
                <a:rect l="l" t="t" r="r" b="b"/>
                <a:pathLst>
                  <a:path w="811" h="1618" extrusionOk="0">
                    <a:moveTo>
                      <a:pt x="810" y="1583"/>
                    </a:moveTo>
                    <a:lnTo>
                      <a:pt x="810" y="1583"/>
                    </a:lnTo>
                    <a:cubicBezTo>
                      <a:pt x="743" y="1268"/>
                      <a:pt x="550" y="799"/>
                      <a:pt x="303" y="407"/>
                    </a:cubicBezTo>
                    <a:cubicBezTo>
                      <a:pt x="441" y="145"/>
                      <a:pt x="441" y="145"/>
                      <a:pt x="441" y="145"/>
                    </a:cubicBezTo>
                    <a:cubicBezTo>
                      <a:pt x="449" y="131"/>
                      <a:pt x="444" y="113"/>
                      <a:pt x="430" y="106"/>
                    </a:cubicBezTo>
                    <a:cubicBezTo>
                      <a:pt x="415" y="99"/>
                      <a:pt x="398" y="104"/>
                      <a:pt x="390" y="118"/>
                    </a:cubicBezTo>
                    <a:cubicBezTo>
                      <a:pt x="267" y="351"/>
                      <a:pt x="267" y="351"/>
                      <a:pt x="267" y="351"/>
                    </a:cubicBezTo>
                    <a:cubicBezTo>
                      <a:pt x="250" y="325"/>
                      <a:pt x="232" y="299"/>
                      <a:pt x="215" y="273"/>
                    </a:cubicBezTo>
                    <a:cubicBezTo>
                      <a:pt x="219" y="271"/>
                      <a:pt x="223" y="268"/>
                      <a:pt x="226" y="264"/>
                    </a:cubicBezTo>
                    <a:cubicBezTo>
                      <a:pt x="276" y="195"/>
                      <a:pt x="316" y="119"/>
                      <a:pt x="345" y="39"/>
                    </a:cubicBezTo>
                    <a:cubicBezTo>
                      <a:pt x="351" y="24"/>
                      <a:pt x="343" y="7"/>
                      <a:pt x="328" y="2"/>
                    </a:cubicBezTo>
                    <a:cubicBezTo>
                      <a:pt x="313" y="-4"/>
                      <a:pt x="297" y="4"/>
                      <a:pt x="291" y="19"/>
                    </a:cubicBezTo>
                    <a:cubicBezTo>
                      <a:pt x="264" y="93"/>
                      <a:pt x="227" y="163"/>
                      <a:pt x="181" y="226"/>
                    </a:cubicBezTo>
                    <a:cubicBezTo>
                      <a:pt x="139" y="167"/>
                      <a:pt x="95" y="112"/>
                      <a:pt x="51" y="59"/>
                    </a:cubicBezTo>
                    <a:cubicBezTo>
                      <a:pt x="40" y="47"/>
                      <a:pt x="22" y="46"/>
                      <a:pt x="9" y="56"/>
                    </a:cubicBezTo>
                    <a:cubicBezTo>
                      <a:pt x="-3" y="66"/>
                      <a:pt x="-4" y="85"/>
                      <a:pt x="7" y="97"/>
                    </a:cubicBezTo>
                    <a:cubicBezTo>
                      <a:pt x="363" y="513"/>
                      <a:pt x="666" y="1186"/>
                      <a:pt x="753" y="1595"/>
                    </a:cubicBezTo>
                    <a:cubicBezTo>
                      <a:pt x="756" y="1609"/>
                      <a:pt x="768" y="1618"/>
                      <a:pt x="781" y="1618"/>
                    </a:cubicBezTo>
                    <a:cubicBezTo>
                      <a:pt x="784" y="1618"/>
                      <a:pt x="786" y="1618"/>
                      <a:pt x="788" y="1617"/>
                    </a:cubicBezTo>
                    <a:cubicBezTo>
                      <a:pt x="803" y="1614"/>
                      <a:pt x="813" y="1599"/>
                      <a:pt x="810" y="1583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 rot="-1476397">
                <a:off x="8658771" y="4035817"/>
                <a:ext cx="64300" cy="37071"/>
              </a:xfrm>
              <a:custGeom>
                <a:avLst/>
                <a:gdLst/>
                <a:ahLst/>
                <a:cxnLst/>
                <a:rect l="l" t="t" r="r" b="b"/>
                <a:pathLst>
                  <a:path w="307" h="177" extrusionOk="0">
                    <a:moveTo>
                      <a:pt x="28" y="177"/>
                    </a:moveTo>
                    <a:lnTo>
                      <a:pt x="28" y="177"/>
                    </a:lnTo>
                    <a:cubicBezTo>
                      <a:pt x="17" y="177"/>
                      <a:pt x="7" y="171"/>
                      <a:pt x="2" y="161"/>
                    </a:cubicBezTo>
                    <a:cubicBezTo>
                      <a:pt x="-5" y="147"/>
                      <a:pt x="1" y="129"/>
                      <a:pt x="15" y="122"/>
                    </a:cubicBezTo>
                    <a:cubicBezTo>
                      <a:pt x="265" y="2"/>
                      <a:pt x="265" y="2"/>
                      <a:pt x="265" y="2"/>
                    </a:cubicBezTo>
                    <a:cubicBezTo>
                      <a:pt x="280" y="-4"/>
                      <a:pt x="297" y="2"/>
                      <a:pt x="304" y="17"/>
                    </a:cubicBezTo>
                    <a:cubicBezTo>
                      <a:pt x="311" y="31"/>
                      <a:pt x="304" y="48"/>
                      <a:pt x="290" y="55"/>
                    </a:cubicBezTo>
                    <a:cubicBezTo>
                      <a:pt x="41" y="175"/>
                      <a:pt x="41" y="175"/>
                      <a:pt x="41" y="175"/>
                    </a:cubicBezTo>
                    <a:cubicBezTo>
                      <a:pt x="37" y="177"/>
                      <a:pt x="32" y="177"/>
                      <a:pt x="28" y="177"/>
                    </a:cubicBezTo>
                    <a:close/>
                  </a:path>
                </a:pathLst>
              </a:custGeom>
              <a:solidFill>
                <a:srgbClr val="33336A"/>
              </a:solidFill>
              <a:ln>
                <a:noFill/>
              </a:ln>
            </p:spPr>
            <p:txBody>
              <a:bodyPr spcFirstLastPara="1" wrap="square" lIns="90000" tIns="18700" rIns="90000" bIns="187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 rot="-1476397">
                <a:off x="8692657" y="4040828"/>
                <a:ext cx="65137" cy="46077"/>
              </a:xfrm>
              <a:custGeom>
                <a:avLst/>
                <a:gdLst/>
                <a:ahLst/>
                <a:cxnLst/>
                <a:rect l="l" t="t" r="r" b="b"/>
                <a:pathLst>
                  <a:path w="311" h="220" extrusionOk="0">
                    <a:moveTo>
                      <a:pt x="29" y="220"/>
                    </a:moveTo>
                    <a:lnTo>
                      <a:pt x="29" y="220"/>
                    </a:lnTo>
                    <a:cubicBezTo>
                      <a:pt x="19" y="220"/>
                      <a:pt x="9" y="215"/>
                      <a:pt x="4" y="206"/>
                    </a:cubicBezTo>
                    <a:cubicBezTo>
                      <a:pt x="-4" y="192"/>
                      <a:pt x="0" y="175"/>
                      <a:pt x="15" y="166"/>
                    </a:cubicBezTo>
                    <a:cubicBezTo>
                      <a:pt x="62" y="139"/>
                      <a:pt x="103" y="111"/>
                      <a:pt x="143" y="84"/>
                    </a:cubicBezTo>
                    <a:cubicBezTo>
                      <a:pt x="182" y="57"/>
                      <a:pt x="223" y="30"/>
                      <a:pt x="268" y="4"/>
                    </a:cubicBezTo>
                    <a:cubicBezTo>
                      <a:pt x="282" y="-4"/>
                      <a:pt x="299" y="1"/>
                      <a:pt x="307" y="14"/>
                    </a:cubicBezTo>
                    <a:cubicBezTo>
                      <a:pt x="315" y="29"/>
                      <a:pt x="310" y="46"/>
                      <a:pt x="296" y="55"/>
                    </a:cubicBezTo>
                    <a:cubicBezTo>
                      <a:pt x="253" y="79"/>
                      <a:pt x="216" y="105"/>
                      <a:pt x="176" y="132"/>
                    </a:cubicBezTo>
                    <a:cubicBezTo>
                      <a:pt x="135" y="159"/>
                      <a:pt x="93" y="188"/>
                      <a:pt x="43" y="217"/>
                    </a:cubicBezTo>
                    <a:cubicBezTo>
                      <a:pt x="39" y="219"/>
                      <a:pt x="34" y="220"/>
                      <a:pt x="29" y="220"/>
                    </a:cubicBezTo>
                    <a:close/>
                  </a:path>
                </a:pathLst>
              </a:custGeom>
              <a:solidFill>
                <a:srgbClr val="33336A"/>
              </a:solidFill>
              <a:ln>
                <a:noFill/>
              </a:ln>
            </p:spPr>
            <p:txBody>
              <a:bodyPr spcFirstLastPara="1" wrap="square" lIns="90000" tIns="34200" rIns="90000" bIns="342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" name="Google Shape;76;p3"/>
              <p:cNvSpPr/>
              <p:nvPr/>
            </p:nvSpPr>
            <p:spPr>
              <a:xfrm rot="-1476397">
                <a:off x="8752313" y="3896050"/>
                <a:ext cx="467900" cy="523392"/>
              </a:xfrm>
              <a:custGeom>
                <a:avLst/>
                <a:gdLst/>
                <a:ahLst/>
                <a:cxnLst/>
                <a:rect l="l" t="t" r="r" b="b"/>
                <a:pathLst>
                  <a:path w="2234" h="2499" extrusionOk="0">
                    <a:moveTo>
                      <a:pt x="2204" y="2499"/>
                    </a:moveTo>
                    <a:lnTo>
                      <a:pt x="2204" y="2499"/>
                    </a:lnTo>
                    <a:cubicBezTo>
                      <a:pt x="2192" y="2499"/>
                      <a:pt x="2181" y="2492"/>
                      <a:pt x="2177" y="2480"/>
                    </a:cubicBezTo>
                    <a:cubicBezTo>
                      <a:pt x="2151" y="2408"/>
                      <a:pt x="2119" y="2336"/>
                      <a:pt x="2083" y="2267"/>
                    </a:cubicBezTo>
                    <a:cubicBezTo>
                      <a:pt x="1998" y="2105"/>
                      <a:pt x="1888" y="1956"/>
                      <a:pt x="1792" y="1833"/>
                    </a:cubicBezTo>
                    <a:cubicBezTo>
                      <a:pt x="1382" y="1306"/>
                      <a:pt x="568" y="464"/>
                      <a:pt x="11" y="52"/>
                    </a:cubicBezTo>
                    <a:cubicBezTo>
                      <a:pt x="-2" y="42"/>
                      <a:pt x="-5" y="24"/>
                      <a:pt x="5" y="12"/>
                    </a:cubicBezTo>
                    <a:cubicBezTo>
                      <a:pt x="14" y="-1"/>
                      <a:pt x="32" y="-4"/>
                      <a:pt x="45" y="5"/>
                    </a:cubicBezTo>
                    <a:cubicBezTo>
                      <a:pt x="606" y="420"/>
                      <a:pt x="1425" y="1267"/>
                      <a:pt x="1838" y="1797"/>
                    </a:cubicBezTo>
                    <a:cubicBezTo>
                      <a:pt x="1936" y="1923"/>
                      <a:pt x="2047" y="2073"/>
                      <a:pt x="2134" y="2241"/>
                    </a:cubicBezTo>
                    <a:cubicBezTo>
                      <a:pt x="2171" y="2311"/>
                      <a:pt x="2204" y="2385"/>
                      <a:pt x="2232" y="2460"/>
                    </a:cubicBezTo>
                    <a:cubicBezTo>
                      <a:pt x="2237" y="2475"/>
                      <a:pt x="2230" y="2492"/>
                      <a:pt x="2214" y="2497"/>
                    </a:cubicBezTo>
                    <a:cubicBezTo>
                      <a:pt x="2211" y="2498"/>
                      <a:pt x="2208" y="2499"/>
                      <a:pt x="2204" y="2499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" name="Google Shape;77;p3"/>
              <p:cNvSpPr/>
              <p:nvPr/>
            </p:nvSpPr>
            <p:spPr>
              <a:xfrm rot="-1476397">
                <a:off x="9014502" y="3509399"/>
                <a:ext cx="296574" cy="973061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4646" extrusionOk="0">
                    <a:moveTo>
                      <a:pt x="1412" y="439"/>
                    </a:moveTo>
                    <a:lnTo>
                      <a:pt x="1412" y="439"/>
                    </a:lnTo>
                    <a:cubicBezTo>
                      <a:pt x="1403" y="425"/>
                      <a:pt x="1386" y="421"/>
                      <a:pt x="1372" y="430"/>
                    </a:cubicBezTo>
                    <a:cubicBezTo>
                      <a:pt x="1263" y="498"/>
                      <a:pt x="1146" y="575"/>
                      <a:pt x="1033" y="649"/>
                    </a:cubicBezTo>
                    <a:cubicBezTo>
                      <a:pt x="926" y="719"/>
                      <a:pt x="816" y="791"/>
                      <a:pt x="713" y="856"/>
                    </a:cubicBezTo>
                    <a:cubicBezTo>
                      <a:pt x="711" y="768"/>
                      <a:pt x="710" y="675"/>
                      <a:pt x="709" y="579"/>
                    </a:cubicBezTo>
                    <a:lnTo>
                      <a:pt x="709" y="578"/>
                    </a:lnTo>
                    <a:cubicBezTo>
                      <a:pt x="706" y="407"/>
                      <a:pt x="703" y="225"/>
                      <a:pt x="700" y="28"/>
                    </a:cubicBezTo>
                    <a:cubicBezTo>
                      <a:pt x="700" y="13"/>
                      <a:pt x="686" y="0"/>
                      <a:pt x="670" y="0"/>
                    </a:cubicBezTo>
                    <a:cubicBezTo>
                      <a:pt x="654" y="0"/>
                      <a:pt x="641" y="14"/>
                      <a:pt x="641" y="30"/>
                    </a:cubicBezTo>
                    <a:cubicBezTo>
                      <a:pt x="645" y="210"/>
                      <a:pt x="648" y="379"/>
                      <a:pt x="650" y="537"/>
                    </a:cubicBezTo>
                    <a:cubicBezTo>
                      <a:pt x="477" y="469"/>
                      <a:pt x="277" y="374"/>
                      <a:pt x="139" y="296"/>
                    </a:cubicBezTo>
                    <a:cubicBezTo>
                      <a:pt x="125" y="289"/>
                      <a:pt x="108" y="293"/>
                      <a:pt x="99" y="307"/>
                    </a:cubicBezTo>
                    <a:cubicBezTo>
                      <a:pt x="92" y="321"/>
                      <a:pt x="96" y="339"/>
                      <a:pt x="111" y="347"/>
                    </a:cubicBezTo>
                    <a:cubicBezTo>
                      <a:pt x="257" y="429"/>
                      <a:pt x="471" y="530"/>
                      <a:pt x="651" y="600"/>
                    </a:cubicBezTo>
                    <a:cubicBezTo>
                      <a:pt x="657" y="995"/>
                      <a:pt x="660" y="1329"/>
                      <a:pt x="663" y="1632"/>
                    </a:cubicBezTo>
                    <a:cubicBezTo>
                      <a:pt x="566" y="1605"/>
                      <a:pt x="468" y="1577"/>
                      <a:pt x="371" y="1548"/>
                    </a:cubicBezTo>
                    <a:cubicBezTo>
                      <a:pt x="258" y="1515"/>
                      <a:pt x="146" y="1481"/>
                      <a:pt x="37" y="1451"/>
                    </a:cubicBezTo>
                    <a:cubicBezTo>
                      <a:pt x="21" y="1447"/>
                      <a:pt x="5" y="1455"/>
                      <a:pt x="1" y="1471"/>
                    </a:cubicBezTo>
                    <a:cubicBezTo>
                      <a:pt x="-4" y="1486"/>
                      <a:pt x="5" y="1502"/>
                      <a:pt x="21" y="1507"/>
                    </a:cubicBezTo>
                    <a:cubicBezTo>
                      <a:pt x="130" y="1537"/>
                      <a:pt x="242" y="1570"/>
                      <a:pt x="354" y="1603"/>
                    </a:cubicBezTo>
                    <a:cubicBezTo>
                      <a:pt x="458" y="1634"/>
                      <a:pt x="561" y="1664"/>
                      <a:pt x="663" y="1693"/>
                    </a:cubicBezTo>
                    <a:cubicBezTo>
                      <a:pt x="664" y="1914"/>
                      <a:pt x="665" y="2119"/>
                      <a:pt x="665" y="2323"/>
                    </a:cubicBezTo>
                    <a:cubicBezTo>
                      <a:pt x="668" y="2945"/>
                      <a:pt x="670" y="3589"/>
                      <a:pt x="690" y="4618"/>
                    </a:cubicBezTo>
                    <a:cubicBezTo>
                      <a:pt x="690" y="4633"/>
                      <a:pt x="703" y="4646"/>
                      <a:pt x="718" y="4646"/>
                    </a:cubicBezTo>
                    <a:cubicBezTo>
                      <a:pt x="719" y="4646"/>
                      <a:pt x="719" y="4646"/>
                      <a:pt x="719" y="4646"/>
                    </a:cubicBezTo>
                    <a:cubicBezTo>
                      <a:pt x="735" y="4645"/>
                      <a:pt x="748" y="4632"/>
                      <a:pt x="748" y="4616"/>
                    </a:cubicBezTo>
                    <a:cubicBezTo>
                      <a:pt x="728" y="3588"/>
                      <a:pt x="726" y="2945"/>
                      <a:pt x="724" y="2323"/>
                    </a:cubicBezTo>
                    <a:cubicBezTo>
                      <a:pt x="723" y="2117"/>
                      <a:pt x="722" y="1909"/>
                      <a:pt x="721" y="1685"/>
                    </a:cubicBezTo>
                    <a:cubicBezTo>
                      <a:pt x="721" y="1684"/>
                      <a:pt x="723" y="1682"/>
                      <a:pt x="723" y="1680"/>
                    </a:cubicBezTo>
                    <a:cubicBezTo>
                      <a:pt x="725" y="1672"/>
                      <a:pt x="724" y="1664"/>
                      <a:pt x="720" y="1658"/>
                    </a:cubicBezTo>
                    <a:cubicBezTo>
                      <a:pt x="720" y="1505"/>
                      <a:pt x="718" y="1346"/>
                      <a:pt x="717" y="1175"/>
                    </a:cubicBezTo>
                    <a:lnTo>
                      <a:pt x="718" y="1174"/>
                    </a:lnTo>
                    <a:cubicBezTo>
                      <a:pt x="933" y="1066"/>
                      <a:pt x="1147" y="951"/>
                      <a:pt x="1355" y="829"/>
                    </a:cubicBezTo>
                    <a:cubicBezTo>
                      <a:pt x="1369" y="821"/>
                      <a:pt x="1374" y="803"/>
                      <a:pt x="1366" y="789"/>
                    </a:cubicBezTo>
                    <a:cubicBezTo>
                      <a:pt x="1357" y="776"/>
                      <a:pt x="1340" y="771"/>
                      <a:pt x="1326" y="779"/>
                    </a:cubicBezTo>
                    <a:cubicBezTo>
                      <a:pt x="1127" y="895"/>
                      <a:pt x="922" y="1006"/>
                      <a:pt x="715" y="1110"/>
                    </a:cubicBezTo>
                    <a:cubicBezTo>
                      <a:pt x="715" y="1049"/>
                      <a:pt x="714" y="985"/>
                      <a:pt x="714" y="921"/>
                    </a:cubicBezTo>
                    <a:cubicBezTo>
                      <a:pt x="718" y="921"/>
                      <a:pt x="722" y="919"/>
                      <a:pt x="725" y="917"/>
                    </a:cubicBezTo>
                    <a:cubicBezTo>
                      <a:pt x="834" y="849"/>
                      <a:pt x="951" y="772"/>
                      <a:pt x="1064" y="697"/>
                    </a:cubicBezTo>
                    <a:cubicBezTo>
                      <a:pt x="1177" y="623"/>
                      <a:pt x="1294" y="547"/>
                      <a:pt x="1403" y="479"/>
                    </a:cubicBezTo>
                    <a:cubicBezTo>
                      <a:pt x="1416" y="470"/>
                      <a:pt x="1420" y="452"/>
                      <a:pt x="1412" y="439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 rot="-1476397">
                <a:off x="8762497" y="3961804"/>
                <a:ext cx="22201" cy="101998"/>
              </a:xfrm>
              <a:custGeom>
                <a:avLst/>
                <a:gdLst/>
                <a:ahLst/>
                <a:cxnLst/>
                <a:rect l="l" t="t" r="r" b="b"/>
                <a:pathLst>
                  <a:path w="106" h="487" extrusionOk="0">
                    <a:moveTo>
                      <a:pt x="77" y="487"/>
                    </a:moveTo>
                    <a:lnTo>
                      <a:pt x="77" y="487"/>
                    </a:lnTo>
                    <a:cubicBezTo>
                      <a:pt x="62" y="487"/>
                      <a:pt x="49" y="475"/>
                      <a:pt x="48" y="46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-2" y="17"/>
                      <a:pt x="10" y="2"/>
                      <a:pt x="26" y="0"/>
                    </a:cubicBezTo>
                    <a:cubicBezTo>
                      <a:pt x="42" y="-1"/>
                      <a:pt x="56" y="10"/>
                      <a:pt x="58" y="26"/>
                    </a:cubicBezTo>
                    <a:cubicBezTo>
                      <a:pt x="105" y="454"/>
                      <a:pt x="105" y="454"/>
                      <a:pt x="105" y="454"/>
                    </a:cubicBezTo>
                    <a:cubicBezTo>
                      <a:pt x="107" y="470"/>
                      <a:pt x="96" y="484"/>
                      <a:pt x="79" y="486"/>
                    </a:cubicBezTo>
                    <a:cubicBezTo>
                      <a:pt x="79" y="487"/>
                      <a:pt x="78" y="487"/>
                      <a:pt x="77" y="487"/>
                    </a:cubicBezTo>
                    <a:close/>
                  </a:path>
                </a:pathLst>
              </a:custGeom>
              <a:solidFill>
                <a:srgbClr val="33336A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 rot="-1476397">
                <a:off x="8422096" y="3779440"/>
                <a:ext cx="413864" cy="387675"/>
              </a:xfrm>
              <a:custGeom>
                <a:avLst/>
                <a:gdLst/>
                <a:ahLst/>
                <a:cxnLst/>
                <a:rect l="l" t="t" r="r" b="b"/>
                <a:pathLst>
                  <a:path w="1976" h="1851" extrusionOk="0">
                    <a:moveTo>
                      <a:pt x="1629" y="1742"/>
                    </a:moveTo>
                    <a:lnTo>
                      <a:pt x="1629" y="1742"/>
                    </a:lnTo>
                    <a:cubicBezTo>
                      <a:pt x="2321" y="1388"/>
                      <a:pt x="1768" y="111"/>
                      <a:pt x="1736" y="72"/>
                    </a:cubicBezTo>
                    <a:cubicBezTo>
                      <a:pt x="1612" y="-81"/>
                      <a:pt x="1178" y="3"/>
                      <a:pt x="1249" y="388"/>
                    </a:cubicBezTo>
                    <a:cubicBezTo>
                      <a:pt x="1120" y="89"/>
                      <a:pt x="465" y="324"/>
                      <a:pt x="570" y="684"/>
                    </a:cubicBezTo>
                    <a:cubicBezTo>
                      <a:pt x="488" y="595"/>
                      <a:pt x="197" y="521"/>
                      <a:pt x="1" y="776"/>
                    </a:cubicBezTo>
                    <a:cubicBezTo>
                      <a:pt x="-20" y="803"/>
                      <a:pt x="629" y="2254"/>
                      <a:pt x="1629" y="174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 rot="-1476397">
                <a:off x="8664185" y="3750713"/>
                <a:ext cx="102628" cy="282535"/>
              </a:xfrm>
              <a:custGeom>
                <a:avLst/>
                <a:gdLst/>
                <a:ahLst/>
                <a:cxnLst/>
                <a:rect l="l" t="t" r="r" b="b"/>
                <a:pathLst>
                  <a:path w="490" h="1349" extrusionOk="0">
                    <a:moveTo>
                      <a:pt x="271" y="1349"/>
                    </a:moveTo>
                    <a:lnTo>
                      <a:pt x="271" y="1349"/>
                    </a:lnTo>
                    <a:cubicBezTo>
                      <a:pt x="259" y="1349"/>
                      <a:pt x="249" y="1343"/>
                      <a:pt x="244" y="1332"/>
                    </a:cubicBezTo>
                    <a:cubicBezTo>
                      <a:pt x="-50" y="713"/>
                      <a:pt x="-42" y="174"/>
                      <a:pt x="76" y="37"/>
                    </a:cubicBezTo>
                    <a:cubicBezTo>
                      <a:pt x="103" y="5"/>
                      <a:pt x="138" y="-7"/>
                      <a:pt x="174" y="5"/>
                    </a:cubicBezTo>
                    <a:cubicBezTo>
                      <a:pt x="308" y="46"/>
                      <a:pt x="423" y="402"/>
                      <a:pt x="489" y="981"/>
                    </a:cubicBezTo>
                    <a:cubicBezTo>
                      <a:pt x="491" y="997"/>
                      <a:pt x="480" y="1011"/>
                      <a:pt x="464" y="1013"/>
                    </a:cubicBezTo>
                    <a:cubicBezTo>
                      <a:pt x="448" y="1016"/>
                      <a:pt x="434" y="1004"/>
                      <a:pt x="432" y="988"/>
                    </a:cubicBezTo>
                    <a:cubicBezTo>
                      <a:pt x="352" y="298"/>
                      <a:pt x="222" y="80"/>
                      <a:pt x="156" y="60"/>
                    </a:cubicBezTo>
                    <a:cubicBezTo>
                      <a:pt x="148" y="58"/>
                      <a:pt x="136" y="56"/>
                      <a:pt x="120" y="75"/>
                    </a:cubicBezTo>
                    <a:cubicBezTo>
                      <a:pt x="28" y="181"/>
                      <a:pt x="7" y="698"/>
                      <a:pt x="296" y="1307"/>
                    </a:cubicBezTo>
                    <a:cubicBezTo>
                      <a:pt x="303" y="1322"/>
                      <a:pt x="298" y="1339"/>
                      <a:pt x="283" y="1346"/>
                    </a:cubicBezTo>
                    <a:cubicBezTo>
                      <a:pt x="279" y="1348"/>
                      <a:pt x="275" y="1349"/>
                      <a:pt x="271" y="1349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 rot="-1476397">
                <a:off x="8495729" y="3931925"/>
                <a:ext cx="187453" cy="218237"/>
              </a:xfrm>
              <a:custGeom>
                <a:avLst/>
                <a:gdLst/>
                <a:ahLst/>
                <a:cxnLst/>
                <a:rect l="l" t="t" r="r" b="b"/>
                <a:pathLst>
                  <a:path w="895" h="1042" extrusionOk="0">
                    <a:moveTo>
                      <a:pt x="866" y="1042"/>
                    </a:moveTo>
                    <a:lnTo>
                      <a:pt x="866" y="1042"/>
                    </a:lnTo>
                    <a:cubicBezTo>
                      <a:pt x="854" y="1042"/>
                      <a:pt x="843" y="1035"/>
                      <a:pt x="839" y="1023"/>
                    </a:cubicBezTo>
                    <a:cubicBezTo>
                      <a:pt x="534" y="260"/>
                      <a:pt x="245" y="58"/>
                      <a:pt x="135" y="58"/>
                    </a:cubicBezTo>
                    <a:lnTo>
                      <a:pt x="135" y="58"/>
                    </a:lnTo>
                    <a:cubicBezTo>
                      <a:pt x="103" y="58"/>
                      <a:pt x="81" y="73"/>
                      <a:pt x="69" y="104"/>
                    </a:cubicBezTo>
                    <a:cubicBezTo>
                      <a:pt x="25" y="214"/>
                      <a:pt x="111" y="534"/>
                      <a:pt x="529" y="928"/>
                    </a:cubicBezTo>
                    <a:cubicBezTo>
                      <a:pt x="540" y="939"/>
                      <a:pt x="541" y="958"/>
                      <a:pt x="530" y="969"/>
                    </a:cubicBezTo>
                    <a:cubicBezTo>
                      <a:pt x="519" y="981"/>
                      <a:pt x="501" y="982"/>
                      <a:pt x="489" y="970"/>
                    </a:cubicBezTo>
                    <a:cubicBezTo>
                      <a:pt x="76" y="581"/>
                      <a:pt x="-47" y="237"/>
                      <a:pt x="14" y="83"/>
                    </a:cubicBezTo>
                    <a:cubicBezTo>
                      <a:pt x="36" y="30"/>
                      <a:pt x="79" y="0"/>
                      <a:pt x="135" y="0"/>
                    </a:cubicBezTo>
                    <a:lnTo>
                      <a:pt x="135" y="0"/>
                    </a:lnTo>
                    <a:cubicBezTo>
                      <a:pt x="300" y="0"/>
                      <a:pt x="597" y="262"/>
                      <a:pt x="892" y="1002"/>
                    </a:cubicBezTo>
                    <a:cubicBezTo>
                      <a:pt x="898" y="1016"/>
                      <a:pt x="891" y="1033"/>
                      <a:pt x="876" y="1039"/>
                    </a:cubicBezTo>
                    <a:cubicBezTo>
                      <a:pt x="873" y="1041"/>
                      <a:pt x="869" y="1042"/>
                      <a:pt x="866" y="1042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" name="Google Shape;82;p3"/>
              <p:cNvSpPr/>
              <p:nvPr/>
            </p:nvSpPr>
            <p:spPr>
              <a:xfrm rot="-1476397">
                <a:off x="8590935" y="3820644"/>
                <a:ext cx="104513" cy="277090"/>
              </a:xfrm>
              <a:custGeom>
                <a:avLst/>
                <a:gdLst/>
                <a:ahLst/>
                <a:cxnLst/>
                <a:rect l="l" t="t" r="r" b="b"/>
                <a:pathLst>
                  <a:path w="499" h="1323" extrusionOk="0">
                    <a:moveTo>
                      <a:pt x="469" y="1323"/>
                    </a:moveTo>
                    <a:lnTo>
                      <a:pt x="469" y="1323"/>
                    </a:lnTo>
                    <a:cubicBezTo>
                      <a:pt x="461" y="1323"/>
                      <a:pt x="454" y="1320"/>
                      <a:pt x="448" y="1314"/>
                    </a:cubicBezTo>
                    <a:cubicBezTo>
                      <a:pt x="278" y="1143"/>
                      <a:pt x="-26" y="612"/>
                      <a:pt x="1" y="204"/>
                    </a:cubicBezTo>
                    <a:cubicBezTo>
                      <a:pt x="9" y="68"/>
                      <a:pt x="44" y="0"/>
                      <a:pt x="105" y="0"/>
                    </a:cubicBezTo>
                    <a:cubicBezTo>
                      <a:pt x="106" y="0"/>
                      <a:pt x="107" y="0"/>
                      <a:pt x="108" y="0"/>
                    </a:cubicBezTo>
                    <a:cubicBezTo>
                      <a:pt x="247" y="4"/>
                      <a:pt x="415" y="418"/>
                      <a:pt x="415" y="674"/>
                    </a:cubicBezTo>
                    <a:cubicBezTo>
                      <a:pt x="415" y="690"/>
                      <a:pt x="402" y="703"/>
                      <a:pt x="386" y="703"/>
                    </a:cubicBezTo>
                    <a:lnTo>
                      <a:pt x="386" y="703"/>
                    </a:lnTo>
                    <a:cubicBezTo>
                      <a:pt x="370" y="703"/>
                      <a:pt x="357" y="690"/>
                      <a:pt x="357" y="674"/>
                    </a:cubicBezTo>
                    <a:cubicBezTo>
                      <a:pt x="357" y="390"/>
                      <a:pt x="179" y="60"/>
                      <a:pt x="106" y="58"/>
                    </a:cubicBezTo>
                    <a:cubicBezTo>
                      <a:pt x="93" y="58"/>
                      <a:pt x="66" y="88"/>
                      <a:pt x="58" y="207"/>
                    </a:cubicBezTo>
                    <a:cubicBezTo>
                      <a:pt x="35" y="566"/>
                      <a:pt x="302" y="1086"/>
                      <a:pt x="490" y="1273"/>
                    </a:cubicBezTo>
                    <a:cubicBezTo>
                      <a:pt x="501" y="1285"/>
                      <a:pt x="501" y="1303"/>
                      <a:pt x="490" y="1314"/>
                    </a:cubicBezTo>
                    <a:cubicBezTo>
                      <a:pt x="484" y="1320"/>
                      <a:pt x="476" y="1323"/>
                      <a:pt x="469" y="1323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3" name="Google Shape;83;p3"/>
            <p:cNvGrpSpPr/>
            <p:nvPr/>
          </p:nvGrpSpPr>
          <p:grpSpPr>
            <a:xfrm rot="1560766">
              <a:off x="-32280" y="892793"/>
              <a:ext cx="407815" cy="1359445"/>
              <a:chOff x="887400" y="177840"/>
              <a:chExt cx="784800" cy="2616120"/>
            </a:xfrm>
          </p:grpSpPr>
          <p:sp>
            <p:nvSpPr>
              <p:cNvPr id="84" name="Google Shape;84;p3"/>
              <p:cNvSpPr/>
              <p:nvPr/>
            </p:nvSpPr>
            <p:spPr>
              <a:xfrm>
                <a:off x="946080" y="177840"/>
                <a:ext cx="698400" cy="1793520"/>
              </a:xfrm>
              <a:custGeom>
                <a:avLst/>
                <a:gdLst/>
                <a:ahLst/>
                <a:cxnLst/>
                <a:rect l="l" t="t" r="r" b="b"/>
                <a:pathLst>
                  <a:path w="1940" h="4982" extrusionOk="0">
                    <a:moveTo>
                      <a:pt x="56" y="753"/>
                    </a:moveTo>
                    <a:lnTo>
                      <a:pt x="56" y="753"/>
                    </a:lnTo>
                    <a:cubicBezTo>
                      <a:pt x="13" y="1105"/>
                      <a:pt x="182" y="1474"/>
                      <a:pt x="475" y="1672"/>
                    </a:cubicBezTo>
                    <a:cubicBezTo>
                      <a:pt x="185" y="1868"/>
                      <a:pt x="2" y="2212"/>
                      <a:pt x="0" y="2562"/>
                    </a:cubicBezTo>
                    <a:cubicBezTo>
                      <a:pt x="-2" y="2911"/>
                      <a:pt x="179" y="3257"/>
                      <a:pt x="466" y="3456"/>
                    </a:cubicBezTo>
                    <a:cubicBezTo>
                      <a:pt x="142" y="3720"/>
                      <a:pt x="30" y="4224"/>
                      <a:pt x="239" y="4586"/>
                    </a:cubicBezTo>
                    <a:cubicBezTo>
                      <a:pt x="448" y="4948"/>
                      <a:pt x="969" y="5100"/>
                      <a:pt x="1325" y="4880"/>
                    </a:cubicBezTo>
                    <a:cubicBezTo>
                      <a:pt x="1449" y="4803"/>
                      <a:pt x="1547" y="4691"/>
                      <a:pt x="1630" y="4572"/>
                    </a:cubicBezTo>
                    <a:cubicBezTo>
                      <a:pt x="1758" y="4388"/>
                      <a:pt x="1855" y="4169"/>
                      <a:pt x="1830" y="3947"/>
                    </a:cubicBezTo>
                    <a:cubicBezTo>
                      <a:pt x="1805" y="3725"/>
                      <a:pt x="1623" y="3511"/>
                      <a:pt x="1399" y="3512"/>
                    </a:cubicBezTo>
                    <a:cubicBezTo>
                      <a:pt x="1766" y="3306"/>
                      <a:pt x="1987" y="2865"/>
                      <a:pt x="1931" y="2448"/>
                    </a:cubicBezTo>
                    <a:cubicBezTo>
                      <a:pt x="1876" y="2031"/>
                      <a:pt x="1547" y="1664"/>
                      <a:pt x="1139" y="1561"/>
                    </a:cubicBezTo>
                    <a:cubicBezTo>
                      <a:pt x="1434" y="1350"/>
                      <a:pt x="1572" y="943"/>
                      <a:pt x="1467" y="596"/>
                    </a:cubicBezTo>
                    <a:cubicBezTo>
                      <a:pt x="1362" y="249"/>
                      <a:pt x="1024" y="-46"/>
                      <a:pt x="659" y="6"/>
                    </a:cubicBezTo>
                    <a:cubicBezTo>
                      <a:pt x="292" y="59"/>
                      <a:pt x="98" y="402"/>
                      <a:pt x="56" y="75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" name="Google Shape;85;p3"/>
              <p:cNvSpPr/>
              <p:nvPr/>
            </p:nvSpPr>
            <p:spPr>
              <a:xfrm>
                <a:off x="1266480" y="982800"/>
                <a:ext cx="55800" cy="1811160"/>
              </a:xfrm>
              <a:custGeom>
                <a:avLst/>
                <a:gdLst/>
                <a:ahLst/>
                <a:cxnLst/>
                <a:rect l="l" t="t" r="r" b="b"/>
                <a:pathLst>
                  <a:path w="155" h="5031" extrusionOk="0">
                    <a:moveTo>
                      <a:pt x="57" y="5027"/>
                    </a:moveTo>
                    <a:lnTo>
                      <a:pt x="57" y="5027"/>
                    </a:lnTo>
                    <a:cubicBezTo>
                      <a:pt x="48" y="5021"/>
                      <a:pt x="43" y="5011"/>
                      <a:pt x="44" y="5001"/>
                    </a:cubicBezTo>
                    <a:cubicBezTo>
                      <a:pt x="128" y="3351"/>
                      <a:pt x="113" y="1679"/>
                      <a:pt x="0" y="31"/>
                    </a:cubicBezTo>
                    <a:cubicBezTo>
                      <a:pt x="-2" y="15"/>
                      <a:pt x="11" y="1"/>
                      <a:pt x="27" y="0"/>
                    </a:cubicBezTo>
                    <a:cubicBezTo>
                      <a:pt x="42" y="-1"/>
                      <a:pt x="57" y="11"/>
                      <a:pt x="57" y="27"/>
                    </a:cubicBezTo>
                    <a:cubicBezTo>
                      <a:pt x="171" y="1677"/>
                      <a:pt x="186" y="3351"/>
                      <a:pt x="101" y="5004"/>
                    </a:cubicBezTo>
                    <a:cubicBezTo>
                      <a:pt x="101" y="5020"/>
                      <a:pt x="87" y="5032"/>
                      <a:pt x="71" y="5031"/>
                    </a:cubicBezTo>
                    <a:cubicBezTo>
                      <a:pt x="65" y="5031"/>
                      <a:pt x="61" y="5030"/>
                      <a:pt x="57" y="5027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oogle Shape;86;p3"/>
              <p:cNvSpPr/>
              <p:nvPr/>
            </p:nvSpPr>
            <p:spPr>
              <a:xfrm>
                <a:off x="1250280" y="544680"/>
                <a:ext cx="353880" cy="374760"/>
              </a:xfrm>
              <a:custGeom>
                <a:avLst/>
                <a:gdLst/>
                <a:ahLst/>
                <a:cxnLst/>
                <a:rect l="l" t="t" r="r" b="b"/>
                <a:pathLst>
                  <a:path w="983" h="1041" extrusionOk="0">
                    <a:moveTo>
                      <a:pt x="531" y="1037"/>
                    </a:moveTo>
                    <a:lnTo>
                      <a:pt x="531" y="1037"/>
                    </a:lnTo>
                    <a:cubicBezTo>
                      <a:pt x="525" y="1033"/>
                      <a:pt x="521" y="1028"/>
                      <a:pt x="519" y="1021"/>
                    </a:cubicBezTo>
                    <a:cubicBezTo>
                      <a:pt x="514" y="1006"/>
                      <a:pt x="522" y="990"/>
                      <a:pt x="538" y="985"/>
                    </a:cubicBezTo>
                    <a:cubicBezTo>
                      <a:pt x="714" y="928"/>
                      <a:pt x="855" y="793"/>
                      <a:pt x="905" y="632"/>
                    </a:cubicBezTo>
                    <a:cubicBezTo>
                      <a:pt x="958" y="463"/>
                      <a:pt x="905" y="267"/>
                      <a:pt x="777" y="156"/>
                    </a:cubicBezTo>
                    <a:cubicBezTo>
                      <a:pt x="644" y="41"/>
                      <a:pt x="438" y="25"/>
                      <a:pt x="296" y="119"/>
                    </a:cubicBezTo>
                    <a:cubicBezTo>
                      <a:pt x="179" y="197"/>
                      <a:pt x="113" y="334"/>
                      <a:pt x="55" y="455"/>
                    </a:cubicBezTo>
                    <a:cubicBezTo>
                      <a:pt x="48" y="470"/>
                      <a:pt x="31" y="476"/>
                      <a:pt x="16" y="469"/>
                    </a:cubicBezTo>
                    <a:cubicBezTo>
                      <a:pt x="2" y="462"/>
                      <a:pt x="-4" y="445"/>
                      <a:pt x="3" y="431"/>
                    </a:cubicBezTo>
                    <a:cubicBezTo>
                      <a:pt x="61" y="309"/>
                      <a:pt x="133" y="157"/>
                      <a:pt x="264" y="71"/>
                    </a:cubicBezTo>
                    <a:cubicBezTo>
                      <a:pt x="426" y="-37"/>
                      <a:pt x="663" y="-20"/>
                      <a:pt x="814" y="112"/>
                    </a:cubicBezTo>
                    <a:cubicBezTo>
                      <a:pt x="960" y="238"/>
                      <a:pt x="1020" y="459"/>
                      <a:pt x="961" y="649"/>
                    </a:cubicBezTo>
                    <a:cubicBezTo>
                      <a:pt x="905" y="828"/>
                      <a:pt x="749" y="978"/>
                      <a:pt x="555" y="1040"/>
                    </a:cubicBezTo>
                    <a:cubicBezTo>
                      <a:pt x="546" y="1043"/>
                      <a:pt x="538" y="1041"/>
                      <a:pt x="531" y="1037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" name="Google Shape;87;p3"/>
              <p:cNvSpPr/>
              <p:nvPr/>
            </p:nvSpPr>
            <p:spPr>
              <a:xfrm>
                <a:off x="887400" y="230400"/>
                <a:ext cx="286200" cy="462240"/>
              </a:xfrm>
              <a:custGeom>
                <a:avLst/>
                <a:gdLst/>
                <a:ahLst/>
                <a:cxnLst/>
                <a:rect l="l" t="t" r="r" b="b"/>
                <a:pathLst>
                  <a:path w="795" h="1284" extrusionOk="0">
                    <a:moveTo>
                      <a:pt x="330" y="1192"/>
                    </a:moveTo>
                    <a:lnTo>
                      <a:pt x="330" y="1192"/>
                    </a:lnTo>
                    <a:cubicBezTo>
                      <a:pt x="9" y="978"/>
                      <a:pt x="-53" y="643"/>
                      <a:pt x="39" y="393"/>
                    </a:cubicBezTo>
                    <a:cubicBezTo>
                      <a:pt x="132" y="138"/>
                      <a:pt x="403" y="-84"/>
                      <a:pt x="775" y="31"/>
                    </a:cubicBezTo>
                    <a:cubicBezTo>
                      <a:pt x="790" y="36"/>
                      <a:pt x="799" y="52"/>
                      <a:pt x="794" y="67"/>
                    </a:cubicBezTo>
                    <a:cubicBezTo>
                      <a:pt x="790" y="83"/>
                      <a:pt x="773" y="91"/>
                      <a:pt x="758" y="86"/>
                    </a:cubicBezTo>
                    <a:cubicBezTo>
                      <a:pt x="422" y="-17"/>
                      <a:pt x="178" y="183"/>
                      <a:pt x="93" y="413"/>
                    </a:cubicBezTo>
                    <a:cubicBezTo>
                      <a:pt x="-6" y="683"/>
                      <a:pt x="85" y="1038"/>
                      <a:pt x="509" y="1224"/>
                    </a:cubicBezTo>
                    <a:cubicBezTo>
                      <a:pt x="523" y="1218"/>
                      <a:pt x="523" y="1218"/>
                      <a:pt x="523" y="1218"/>
                    </a:cubicBezTo>
                    <a:cubicBezTo>
                      <a:pt x="538" y="1212"/>
                      <a:pt x="555" y="1220"/>
                      <a:pt x="561" y="1235"/>
                    </a:cubicBezTo>
                    <a:cubicBezTo>
                      <a:pt x="566" y="1250"/>
                      <a:pt x="559" y="1267"/>
                      <a:pt x="544" y="1272"/>
                    </a:cubicBezTo>
                    <a:cubicBezTo>
                      <a:pt x="518" y="1282"/>
                      <a:pt x="518" y="1282"/>
                      <a:pt x="518" y="1282"/>
                    </a:cubicBezTo>
                    <a:cubicBezTo>
                      <a:pt x="511" y="1285"/>
                      <a:pt x="504" y="1285"/>
                      <a:pt x="496" y="1282"/>
                    </a:cubicBezTo>
                    <a:cubicBezTo>
                      <a:pt x="435" y="1255"/>
                      <a:pt x="379" y="1225"/>
                      <a:pt x="330" y="1192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" name="Google Shape;88;p3"/>
              <p:cNvSpPr/>
              <p:nvPr/>
            </p:nvSpPr>
            <p:spPr>
              <a:xfrm>
                <a:off x="889560" y="1112760"/>
                <a:ext cx="265320" cy="372240"/>
              </a:xfrm>
              <a:custGeom>
                <a:avLst/>
                <a:gdLst/>
                <a:ahLst/>
                <a:cxnLst/>
                <a:rect l="l" t="t" r="r" b="b"/>
                <a:pathLst>
                  <a:path w="737" h="1034" extrusionOk="0">
                    <a:moveTo>
                      <a:pt x="276" y="913"/>
                    </a:moveTo>
                    <a:lnTo>
                      <a:pt x="276" y="913"/>
                    </a:lnTo>
                    <a:cubicBezTo>
                      <a:pt x="187" y="855"/>
                      <a:pt x="115" y="775"/>
                      <a:pt x="65" y="679"/>
                    </a:cubicBezTo>
                    <a:cubicBezTo>
                      <a:pt x="-26" y="503"/>
                      <a:pt x="-21" y="303"/>
                      <a:pt x="79" y="169"/>
                    </a:cubicBezTo>
                    <a:cubicBezTo>
                      <a:pt x="187" y="23"/>
                      <a:pt x="388" y="-31"/>
                      <a:pt x="645" y="17"/>
                    </a:cubicBezTo>
                    <a:cubicBezTo>
                      <a:pt x="661" y="19"/>
                      <a:pt x="671" y="35"/>
                      <a:pt x="668" y="51"/>
                    </a:cubicBezTo>
                    <a:cubicBezTo>
                      <a:pt x="665" y="67"/>
                      <a:pt x="650" y="77"/>
                      <a:pt x="634" y="74"/>
                    </a:cubicBezTo>
                    <a:cubicBezTo>
                      <a:pt x="400" y="30"/>
                      <a:pt x="220" y="77"/>
                      <a:pt x="125" y="204"/>
                    </a:cubicBezTo>
                    <a:cubicBezTo>
                      <a:pt x="39" y="320"/>
                      <a:pt x="36" y="496"/>
                      <a:pt x="116" y="651"/>
                    </a:cubicBezTo>
                    <a:cubicBezTo>
                      <a:pt x="224" y="859"/>
                      <a:pt x="442" y="978"/>
                      <a:pt x="701" y="972"/>
                    </a:cubicBezTo>
                    <a:cubicBezTo>
                      <a:pt x="707" y="972"/>
                      <a:pt x="713" y="973"/>
                      <a:pt x="718" y="977"/>
                    </a:cubicBezTo>
                    <a:cubicBezTo>
                      <a:pt x="724" y="982"/>
                      <a:pt x="724" y="982"/>
                      <a:pt x="724" y="982"/>
                    </a:cubicBezTo>
                    <a:cubicBezTo>
                      <a:pt x="738" y="991"/>
                      <a:pt x="741" y="1009"/>
                      <a:pt x="731" y="1022"/>
                    </a:cubicBezTo>
                    <a:cubicBezTo>
                      <a:pt x="722" y="1035"/>
                      <a:pt x="705" y="1037"/>
                      <a:pt x="692" y="1030"/>
                    </a:cubicBezTo>
                    <a:cubicBezTo>
                      <a:pt x="535" y="1032"/>
                      <a:pt x="392" y="990"/>
                      <a:pt x="276" y="913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" name="Google Shape;89;p3"/>
              <p:cNvSpPr/>
              <p:nvPr/>
            </p:nvSpPr>
            <p:spPr>
              <a:xfrm>
                <a:off x="1416600" y="1632240"/>
                <a:ext cx="255600" cy="295560"/>
              </a:xfrm>
              <a:custGeom>
                <a:avLst/>
                <a:gdLst/>
                <a:ahLst/>
                <a:cxnLst/>
                <a:rect l="l" t="t" r="r" b="b"/>
                <a:pathLst>
                  <a:path w="710" h="821" extrusionOk="0">
                    <a:moveTo>
                      <a:pt x="14" y="757"/>
                    </a:moveTo>
                    <a:lnTo>
                      <a:pt x="14" y="757"/>
                    </a:lnTo>
                    <a:cubicBezTo>
                      <a:pt x="2" y="750"/>
                      <a:pt x="-3" y="734"/>
                      <a:pt x="3" y="721"/>
                    </a:cubicBezTo>
                    <a:cubicBezTo>
                      <a:pt x="10" y="707"/>
                      <a:pt x="27" y="700"/>
                      <a:pt x="42" y="706"/>
                    </a:cubicBezTo>
                    <a:cubicBezTo>
                      <a:pt x="251" y="797"/>
                      <a:pt x="437" y="778"/>
                      <a:pt x="552" y="654"/>
                    </a:cubicBezTo>
                    <a:cubicBezTo>
                      <a:pt x="657" y="541"/>
                      <a:pt x="683" y="362"/>
                      <a:pt x="613" y="229"/>
                    </a:cubicBezTo>
                    <a:cubicBezTo>
                      <a:pt x="572" y="151"/>
                      <a:pt x="465" y="26"/>
                      <a:pt x="201" y="65"/>
                    </a:cubicBezTo>
                    <a:cubicBezTo>
                      <a:pt x="185" y="67"/>
                      <a:pt x="170" y="56"/>
                      <a:pt x="168" y="40"/>
                    </a:cubicBezTo>
                    <a:cubicBezTo>
                      <a:pt x="166" y="24"/>
                      <a:pt x="177" y="9"/>
                      <a:pt x="193" y="7"/>
                    </a:cubicBezTo>
                    <a:cubicBezTo>
                      <a:pt x="411" y="-24"/>
                      <a:pt x="583" y="47"/>
                      <a:pt x="664" y="202"/>
                    </a:cubicBezTo>
                    <a:cubicBezTo>
                      <a:pt x="745" y="357"/>
                      <a:pt x="716" y="563"/>
                      <a:pt x="595" y="693"/>
                    </a:cubicBezTo>
                    <a:cubicBezTo>
                      <a:pt x="462" y="836"/>
                      <a:pt x="252" y="861"/>
                      <a:pt x="19" y="760"/>
                    </a:cubicBezTo>
                    <a:cubicBezTo>
                      <a:pt x="17" y="759"/>
                      <a:pt x="15" y="758"/>
                      <a:pt x="14" y="757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0" name="Google Shape;90;p3"/>
            <p:cNvGrpSpPr/>
            <p:nvPr/>
          </p:nvGrpSpPr>
          <p:grpSpPr>
            <a:xfrm rot="1988033" flipH="1">
              <a:off x="8150037" y="4635299"/>
              <a:ext cx="561486" cy="627471"/>
              <a:chOff x="8293574" y="1108675"/>
              <a:chExt cx="561484" cy="627468"/>
            </a:xfrm>
          </p:grpSpPr>
          <p:sp>
            <p:nvSpPr>
              <p:cNvPr id="91" name="Google Shape;91;p3"/>
              <p:cNvSpPr/>
              <p:nvPr/>
            </p:nvSpPr>
            <p:spPr>
              <a:xfrm rot="1311964">
                <a:off x="8571786" y="1407465"/>
                <a:ext cx="138295" cy="140152"/>
              </a:xfrm>
              <a:custGeom>
                <a:avLst/>
                <a:gdLst/>
                <a:ahLst/>
                <a:cxnLst/>
                <a:rect l="l" t="t" r="r" b="b"/>
                <a:pathLst>
                  <a:path w="596" h="604" extrusionOk="0">
                    <a:moveTo>
                      <a:pt x="539" y="509"/>
                    </a:moveTo>
                    <a:lnTo>
                      <a:pt x="539" y="509"/>
                    </a:lnTo>
                    <a:cubicBezTo>
                      <a:pt x="669" y="384"/>
                      <a:pt x="576" y="-56"/>
                      <a:pt x="257" y="6"/>
                    </a:cubicBezTo>
                    <a:cubicBezTo>
                      <a:pt x="-302" y="115"/>
                      <a:pt x="170" y="865"/>
                      <a:pt x="539" y="50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" name="Google Shape;92;p3"/>
              <p:cNvSpPr/>
              <p:nvPr/>
            </p:nvSpPr>
            <p:spPr>
              <a:xfrm rot="1311964">
                <a:off x="8695637" y="1129386"/>
                <a:ext cx="138295" cy="140152"/>
              </a:xfrm>
              <a:custGeom>
                <a:avLst/>
                <a:gdLst/>
                <a:ahLst/>
                <a:cxnLst/>
                <a:rect l="l" t="t" r="r" b="b"/>
                <a:pathLst>
                  <a:path w="596" h="604" extrusionOk="0">
                    <a:moveTo>
                      <a:pt x="540" y="509"/>
                    </a:moveTo>
                    <a:lnTo>
                      <a:pt x="540" y="509"/>
                    </a:lnTo>
                    <a:cubicBezTo>
                      <a:pt x="669" y="385"/>
                      <a:pt x="576" y="-56"/>
                      <a:pt x="257" y="6"/>
                    </a:cubicBezTo>
                    <a:cubicBezTo>
                      <a:pt x="-302" y="115"/>
                      <a:pt x="171" y="865"/>
                      <a:pt x="540" y="50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" name="Google Shape;93;p3"/>
              <p:cNvSpPr/>
              <p:nvPr/>
            </p:nvSpPr>
            <p:spPr>
              <a:xfrm rot="1311996">
                <a:off x="8388642" y="1143669"/>
                <a:ext cx="269365" cy="562548"/>
              </a:xfrm>
              <a:custGeom>
                <a:avLst/>
                <a:gdLst/>
                <a:ahLst/>
                <a:cxnLst/>
                <a:rect l="l" t="t" r="r" b="b"/>
                <a:pathLst>
                  <a:path w="1267" h="2646" extrusionOk="0">
                    <a:moveTo>
                      <a:pt x="32" y="2646"/>
                    </a:moveTo>
                    <a:lnTo>
                      <a:pt x="32" y="2646"/>
                    </a:lnTo>
                    <a:cubicBezTo>
                      <a:pt x="25" y="2646"/>
                      <a:pt x="19" y="2645"/>
                      <a:pt x="14" y="2641"/>
                    </a:cubicBezTo>
                    <a:cubicBezTo>
                      <a:pt x="-1" y="2631"/>
                      <a:pt x="-5" y="2611"/>
                      <a:pt x="5" y="2596"/>
                    </a:cubicBezTo>
                    <a:cubicBezTo>
                      <a:pt x="540" y="1815"/>
                      <a:pt x="1174" y="129"/>
                      <a:pt x="1204" y="29"/>
                    </a:cubicBezTo>
                    <a:cubicBezTo>
                      <a:pt x="1205" y="24"/>
                      <a:pt x="1206" y="19"/>
                      <a:pt x="1209" y="15"/>
                    </a:cubicBezTo>
                    <a:cubicBezTo>
                      <a:pt x="1219" y="0"/>
                      <a:pt x="1240" y="-4"/>
                      <a:pt x="1254" y="6"/>
                    </a:cubicBezTo>
                    <a:cubicBezTo>
                      <a:pt x="1279" y="23"/>
                      <a:pt x="1279" y="23"/>
                      <a:pt x="1158" y="336"/>
                    </a:cubicBezTo>
                    <a:cubicBezTo>
                      <a:pt x="1096" y="495"/>
                      <a:pt x="997" y="746"/>
                      <a:pt x="872" y="1036"/>
                    </a:cubicBezTo>
                    <a:cubicBezTo>
                      <a:pt x="660" y="1532"/>
                      <a:pt x="346" y="2212"/>
                      <a:pt x="58" y="2632"/>
                    </a:cubicBezTo>
                    <a:cubicBezTo>
                      <a:pt x="52" y="2642"/>
                      <a:pt x="42" y="2646"/>
                      <a:pt x="32" y="2646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" name="Google Shape;94;p3"/>
              <p:cNvSpPr/>
              <p:nvPr/>
            </p:nvSpPr>
            <p:spPr>
              <a:xfrm rot="1311996">
                <a:off x="8446656" y="1413703"/>
                <a:ext cx="179435" cy="160090"/>
              </a:xfrm>
              <a:custGeom>
                <a:avLst/>
                <a:gdLst/>
                <a:ahLst/>
                <a:cxnLst/>
                <a:rect l="l" t="t" r="r" b="b"/>
                <a:pathLst>
                  <a:path w="844" h="753" extrusionOk="0">
                    <a:moveTo>
                      <a:pt x="33" y="753"/>
                    </a:moveTo>
                    <a:lnTo>
                      <a:pt x="33" y="753"/>
                    </a:lnTo>
                    <a:cubicBezTo>
                      <a:pt x="25" y="753"/>
                      <a:pt x="18" y="751"/>
                      <a:pt x="12" y="745"/>
                    </a:cubicBezTo>
                    <a:cubicBezTo>
                      <a:pt x="-2" y="734"/>
                      <a:pt x="-4" y="714"/>
                      <a:pt x="8" y="700"/>
                    </a:cubicBezTo>
                    <a:cubicBezTo>
                      <a:pt x="234" y="430"/>
                      <a:pt x="498" y="196"/>
                      <a:pt x="795" y="5"/>
                    </a:cubicBezTo>
                    <a:cubicBezTo>
                      <a:pt x="810" y="-4"/>
                      <a:pt x="829" y="0"/>
                      <a:pt x="839" y="15"/>
                    </a:cubicBezTo>
                    <a:cubicBezTo>
                      <a:pt x="848" y="30"/>
                      <a:pt x="845" y="50"/>
                      <a:pt x="829" y="60"/>
                    </a:cubicBezTo>
                    <a:cubicBezTo>
                      <a:pt x="539" y="247"/>
                      <a:pt x="279" y="476"/>
                      <a:pt x="57" y="741"/>
                    </a:cubicBezTo>
                    <a:cubicBezTo>
                      <a:pt x="51" y="749"/>
                      <a:pt x="42" y="753"/>
                      <a:pt x="33" y="753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ransition spd="slow" advTm="10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5"/>
          <p:cNvSpPr txBox="1">
            <a:spLocks noGrp="1"/>
          </p:cNvSpPr>
          <p:nvPr>
            <p:ph type="subTitle" idx="1"/>
          </p:nvPr>
        </p:nvSpPr>
        <p:spPr>
          <a:xfrm>
            <a:off x="720000" y="2399825"/>
            <a:ext cx="3160500" cy="4257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solidFill>
                  <a:schemeClr val="lt1"/>
                </a:solidFill>
                <a:latin typeface="Send Flowers"/>
                <a:ea typeface="Send Flowers"/>
                <a:cs typeface="Send Flowers"/>
                <a:sym typeface="Send Flower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45" name="Google Shape;145;p5"/>
          <p:cNvSpPr txBox="1">
            <a:spLocks noGrp="1"/>
          </p:cNvSpPr>
          <p:nvPr>
            <p:ph type="subTitle" idx="2"/>
          </p:nvPr>
        </p:nvSpPr>
        <p:spPr>
          <a:xfrm>
            <a:off x="4692742" y="2399825"/>
            <a:ext cx="3160500" cy="4257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solidFill>
                  <a:schemeClr val="lt1"/>
                </a:solidFill>
                <a:latin typeface="Send Flowers"/>
                <a:ea typeface="Send Flowers"/>
                <a:cs typeface="Send Flowers"/>
                <a:sym typeface="Send Flower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46" name="Google Shape;146;p5"/>
          <p:cNvSpPr txBox="1">
            <a:spLocks noGrp="1"/>
          </p:cNvSpPr>
          <p:nvPr>
            <p:ph type="subTitle" idx="3"/>
          </p:nvPr>
        </p:nvSpPr>
        <p:spPr>
          <a:xfrm>
            <a:off x="720000" y="2825525"/>
            <a:ext cx="3160500" cy="101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5"/>
          <p:cNvSpPr txBox="1">
            <a:spLocks noGrp="1"/>
          </p:cNvSpPr>
          <p:nvPr>
            <p:ph type="subTitle" idx="4"/>
          </p:nvPr>
        </p:nvSpPr>
        <p:spPr>
          <a:xfrm>
            <a:off x="4692747" y="2825525"/>
            <a:ext cx="3160500" cy="101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5"/>
          <p:cNvSpPr txBox="1">
            <a:spLocks noGrp="1"/>
          </p:cNvSpPr>
          <p:nvPr>
            <p:ph type="title"/>
          </p:nvPr>
        </p:nvSpPr>
        <p:spPr>
          <a:xfrm>
            <a:off x="720000" y="5212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grpSp>
        <p:nvGrpSpPr>
          <p:cNvPr id="149" name="Google Shape;149;p5"/>
          <p:cNvGrpSpPr/>
          <p:nvPr/>
        </p:nvGrpSpPr>
        <p:grpSpPr>
          <a:xfrm>
            <a:off x="-129100" y="-36300"/>
            <a:ext cx="9429750" cy="5248384"/>
            <a:chOff x="-129100" y="-36300"/>
            <a:chExt cx="9429750" cy="5248384"/>
          </a:xfrm>
        </p:grpSpPr>
        <p:sp>
          <p:nvSpPr>
            <p:cNvPr id="150" name="Google Shape;150;p5"/>
            <p:cNvSpPr/>
            <p:nvPr/>
          </p:nvSpPr>
          <p:spPr>
            <a:xfrm>
              <a:off x="6900350" y="-36300"/>
              <a:ext cx="2400300" cy="1220325"/>
            </a:xfrm>
            <a:custGeom>
              <a:avLst/>
              <a:gdLst/>
              <a:ahLst/>
              <a:cxnLst/>
              <a:rect l="l" t="t" r="r" b="b"/>
              <a:pathLst>
                <a:path w="96012" h="48813" extrusionOk="0">
                  <a:moveTo>
                    <a:pt x="0" y="0"/>
                  </a:moveTo>
                  <a:cubicBezTo>
                    <a:pt x="2015" y="4531"/>
                    <a:pt x="6375" y="9066"/>
                    <a:pt x="11296" y="9682"/>
                  </a:cubicBezTo>
                  <a:cubicBezTo>
                    <a:pt x="20394" y="10821"/>
                    <a:pt x="29684" y="6159"/>
                    <a:pt x="38728" y="7665"/>
                  </a:cubicBezTo>
                  <a:cubicBezTo>
                    <a:pt x="43473" y="8455"/>
                    <a:pt x="46846" y="13684"/>
                    <a:pt x="51637" y="14119"/>
                  </a:cubicBezTo>
                  <a:cubicBezTo>
                    <a:pt x="58874" y="14776"/>
                    <a:pt x="68283" y="9788"/>
                    <a:pt x="73421" y="14926"/>
                  </a:cubicBezTo>
                  <a:cubicBezTo>
                    <a:pt x="76960" y="18465"/>
                    <a:pt x="72796" y="25377"/>
                    <a:pt x="75035" y="29852"/>
                  </a:cubicBezTo>
                  <a:cubicBezTo>
                    <a:pt x="76813" y="33405"/>
                    <a:pt x="83722" y="31388"/>
                    <a:pt x="85927" y="34693"/>
                  </a:cubicBezTo>
                  <a:cubicBezTo>
                    <a:pt x="89136" y="39505"/>
                    <a:pt x="90228" y="48813"/>
                    <a:pt x="96012" y="48813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51" name="Google Shape;151;p5"/>
            <p:cNvSpPr/>
            <p:nvPr/>
          </p:nvSpPr>
          <p:spPr>
            <a:xfrm>
              <a:off x="-129100" y="4766559"/>
              <a:ext cx="3711375" cy="445525"/>
            </a:xfrm>
            <a:custGeom>
              <a:avLst/>
              <a:gdLst/>
              <a:ahLst/>
              <a:cxnLst/>
              <a:rect l="l" t="t" r="r" b="b"/>
              <a:pathLst>
                <a:path w="148455" h="17821" extrusionOk="0">
                  <a:moveTo>
                    <a:pt x="0" y="2088"/>
                  </a:moveTo>
                  <a:cubicBezTo>
                    <a:pt x="3810" y="-453"/>
                    <a:pt x="9506" y="-523"/>
                    <a:pt x="13716" y="1281"/>
                  </a:cubicBezTo>
                  <a:cubicBezTo>
                    <a:pt x="17969" y="3103"/>
                    <a:pt x="20400" y="8965"/>
                    <a:pt x="25011" y="9349"/>
                  </a:cubicBezTo>
                  <a:cubicBezTo>
                    <a:pt x="28364" y="9628"/>
                    <a:pt x="32212" y="11484"/>
                    <a:pt x="35097" y="9753"/>
                  </a:cubicBezTo>
                  <a:cubicBezTo>
                    <a:pt x="41116" y="6142"/>
                    <a:pt x="48815" y="937"/>
                    <a:pt x="55267" y="3702"/>
                  </a:cubicBezTo>
                  <a:cubicBezTo>
                    <a:pt x="60037" y="5746"/>
                    <a:pt x="63431" y="11127"/>
                    <a:pt x="68580" y="11770"/>
                  </a:cubicBezTo>
                  <a:cubicBezTo>
                    <a:pt x="79552" y="13140"/>
                    <a:pt x="89842" y="5108"/>
                    <a:pt x="100853" y="4105"/>
                  </a:cubicBezTo>
                  <a:cubicBezTo>
                    <a:pt x="109370" y="3329"/>
                    <a:pt x="116909" y="11367"/>
                    <a:pt x="125461" y="11367"/>
                  </a:cubicBezTo>
                  <a:cubicBezTo>
                    <a:pt x="133422" y="11367"/>
                    <a:pt x="144898" y="10699"/>
                    <a:pt x="148455" y="1782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52" name="Google Shape;152;p5"/>
          <p:cNvGrpSpPr/>
          <p:nvPr/>
        </p:nvGrpSpPr>
        <p:grpSpPr>
          <a:xfrm>
            <a:off x="509174" y="-228438"/>
            <a:ext cx="9426925" cy="5862909"/>
            <a:chOff x="509174" y="-228438"/>
            <a:chExt cx="9426925" cy="5862909"/>
          </a:xfrm>
        </p:grpSpPr>
        <p:grpSp>
          <p:nvGrpSpPr>
            <p:cNvPr id="153" name="Google Shape;153;p5"/>
            <p:cNvGrpSpPr/>
            <p:nvPr/>
          </p:nvGrpSpPr>
          <p:grpSpPr>
            <a:xfrm rot="-2039437">
              <a:off x="8220395" y="3617873"/>
              <a:ext cx="1325908" cy="1799730"/>
              <a:chOff x="8039196" y="2649583"/>
              <a:chExt cx="1253820" cy="1701880"/>
            </a:xfrm>
          </p:grpSpPr>
          <p:sp>
            <p:nvSpPr>
              <p:cNvPr id="154" name="Google Shape;154;p5"/>
              <p:cNvSpPr/>
              <p:nvPr/>
            </p:nvSpPr>
            <p:spPr>
              <a:xfrm rot="1619018">
                <a:off x="8608349" y="3418403"/>
                <a:ext cx="291528" cy="461681"/>
              </a:xfrm>
              <a:custGeom>
                <a:avLst/>
                <a:gdLst/>
                <a:ahLst/>
                <a:cxnLst/>
                <a:rect l="l" t="t" r="r" b="b"/>
                <a:pathLst>
                  <a:path w="1972" h="3123" extrusionOk="0">
                    <a:moveTo>
                      <a:pt x="229" y="3123"/>
                    </a:moveTo>
                    <a:lnTo>
                      <a:pt x="229" y="3123"/>
                    </a:lnTo>
                    <a:cubicBezTo>
                      <a:pt x="-923" y="763"/>
                      <a:pt x="2698" y="-1048"/>
                      <a:pt x="1839" y="693"/>
                    </a:cubicBezTo>
                    <a:cubicBezTo>
                      <a:pt x="1682" y="1010"/>
                      <a:pt x="1413" y="1238"/>
                      <a:pt x="1158" y="1476"/>
                    </a:cubicBezTo>
                    <a:cubicBezTo>
                      <a:pt x="694" y="1906"/>
                      <a:pt x="529" y="2563"/>
                      <a:pt x="229" y="312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" name="Google Shape;155;p5"/>
              <p:cNvSpPr/>
              <p:nvPr/>
            </p:nvSpPr>
            <p:spPr>
              <a:xfrm rot="1619018">
                <a:off x="8455571" y="3018087"/>
                <a:ext cx="213620" cy="500709"/>
              </a:xfrm>
              <a:custGeom>
                <a:avLst/>
                <a:gdLst/>
                <a:ahLst/>
                <a:cxnLst/>
                <a:rect l="l" t="t" r="r" b="b"/>
                <a:pathLst>
                  <a:path w="1445" h="3387" extrusionOk="0">
                    <a:moveTo>
                      <a:pt x="1215" y="3387"/>
                    </a:moveTo>
                    <a:lnTo>
                      <a:pt x="1215" y="3387"/>
                    </a:lnTo>
                    <a:cubicBezTo>
                      <a:pt x="1469" y="2297"/>
                      <a:pt x="1783" y="181"/>
                      <a:pt x="509" y="5"/>
                    </a:cubicBezTo>
                    <a:cubicBezTo>
                      <a:pt x="-196" y="-92"/>
                      <a:pt x="-123" y="1201"/>
                      <a:pt x="447" y="1674"/>
                    </a:cubicBezTo>
                    <a:cubicBezTo>
                      <a:pt x="980" y="2118"/>
                      <a:pt x="1092" y="2611"/>
                      <a:pt x="1215" y="338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" name="Google Shape;156;p5"/>
              <p:cNvSpPr/>
              <p:nvPr/>
            </p:nvSpPr>
            <p:spPr>
              <a:xfrm rot="1619018">
                <a:off x="8871457" y="3028352"/>
                <a:ext cx="238752" cy="391756"/>
              </a:xfrm>
              <a:custGeom>
                <a:avLst/>
                <a:gdLst/>
                <a:ahLst/>
                <a:cxnLst/>
                <a:rect l="l" t="t" r="r" b="b"/>
                <a:pathLst>
                  <a:path w="1615" h="2650" extrusionOk="0">
                    <a:moveTo>
                      <a:pt x="4" y="2650"/>
                    </a:moveTo>
                    <a:lnTo>
                      <a:pt x="4" y="2650"/>
                    </a:lnTo>
                    <a:cubicBezTo>
                      <a:pt x="-111" y="420"/>
                      <a:pt x="2159" y="-814"/>
                      <a:pt x="1493" y="607"/>
                    </a:cubicBezTo>
                    <a:cubicBezTo>
                      <a:pt x="1127" y="1391"/>
                      <a:pt x="269" y="1901"/>
                      <a:pt x="4" y="265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" name="Google Shape;157;p5"/>
              <p:cNvSpPr/>
              <p:nvPr/>
            </p:nvSpPr>
            <p:spPr>
              <a:xfrm rot="1619018">
                <a:off x="8824177" y="2772010"/>
                <a:ext cx="102449" cy="332180"/>
              </a:xfrm>
              <a:custGeom>
                <a:avLst/>
                <a:gdLst/>
                <a:ahLst/>
                <a:cxnLst/>
                <a:rect l="l" t="t" r="r" b="b"/>
                <a:pathLst>
                  <a:path w="693" h="2247" extrusionOk="0">
                    <a:moveTo>
                      <a:pt x="339" y="2247"/>
                    </a:moveTo>
                    <a:lnTo>
                      <a:pt x="339" y="2247"/>
                    </a:lnTo>
                    <a:cubicBezTo>
                      <a:pt x="39" y="1810"/>
                      <a:pt x="-293" y="-141"/>
                      <a:pt x="455" y="8"/>
                    </a:cubicBezTo>
                    <a:cubicBezTo>
                      <a:pt x="995" y="116"/>
                      <a:pt x="467" y="1745"/>
                      <a:pt x="339" y="224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" name="Google Shape;158;p5"/>
              <p:cNvSpPr/>
              <p:nvPr/>
            </p:nvSpPr>
            <p:spPr>
              <a:xfrm rot="1619018">
                <a:off x="8237600" y="3469956"/>
                <a:ext cx="200610" cy="307344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2079" extrusionOk="0">
                    <a:moveTo>
                      <a:pt x="1355" y="2079"/>
                    </a:moveTo>
                    <a:lnTo>
                      <a:pt x="1355" y="2079"/>
                    </a:lnTo>
                    <a:cubicBezTo>
                      <a:pt x="695" y="1703"/>
                      <a:pt x="-417" y="827"/>
                      <a:pt x="161" y="142"/>
                    </a:cubicBezTo>
                    <a:cubicBezTo>
                      <a:pt x="754" y="-559"/>
                      <a:pt x="1397" y="1535"/>
                      <a:pt x="1355" y="207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" name="Google Shape;159;p5"/>
              <p:cNvSpPr/>
              <p:nvPr/>
            </p:nvSpPr>
            <p:spPr>
              <a:xfrm rot="1619018">
                <a:off x="9058887" y="3253404"/>
                <a:ext cx="201497" cy="192182"/>
              </a:xfrm>
              <a:custGeom>
                <a:avLst/>
                <a:gdLst/>
                <a:ahLst/>
                <a:cxnLst/>
                <a:rect l="l" t="t" r="r" b="b"/>
                <a:pathLst>
                  <a:path w="1363" h="1300" extrusionOk="0">
                    <a:moveTo>
                      <a:pt x="0" y="1300"/>
                    </a:moveTo>
                    <a:lnTo>
                      <a:pt x="0" y="1300"/>
                    </a:lnTo>
                    <a:cubicBezTo>
                      <a:pt x="186" y="771"/>
                      <a:pt x="801" y="-369"/>
                      <a:pt x="1296" y="119"/>
                    </a:cubicBezTo>
                    <a:cubicBezTo>
                      <a:pt x="1649" y="468"/>
                      <a:pt x="513" y="1120"/>
                      <a:pt x="0" y="130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" name="Google Shape;160;p5"/>
              <p:cNvSpPr/>
              <p:nvPr/>
            </p:nvSpPr>
            <p:spPr>
              <a:xfrm rot="1619018">
                <a:off x="8241935" y="3070102"/>
                <a:ext cx="208593" cy="201792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365" extrusionOk="0">
                    <a:moveTo>
                      <a:pt x="1411" y="1365"/>
                    </a:moveTo>
                    <a:lnTo>
                      <a:pt x="1411" y="1365"/>
                    </a:lnTo>
                    <a:cubicBezTo>
                      <a:pt x="946" y="1265"/>
                      <a:pt x="-669" y="70"/>
                      <a:pt x="309" y="2"/>
                    </a:cubicBezTo>
                    <a:cubicBezTo>
                      <a:pt x="893" y="-38"/>
                      <a:pt x="1188" y="789"/>
                      <a:pt x="1411" y="136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" name="Google Shape;161;p5"/>
              <p:cNvSpPr/>
              <p:nvPr/>
            </p:nvSpPr>
            <p:spPr>
              <a:xfrm rot="1619018">
                <a:off x="8556886" y="2669576"/>
                <a:ext cx="144877" cy="236532"/>
              </a:xfrm>
              <a:custGeom>
                <a:avLst/>
                <a:gdLst/>
                <a:ahLst/>
                <a:cxnLst/>
                <a:rect l="l" t="t" r="r" b="b"/>
                <a:pathLst>
                  <a:path w="980" h="1600" extrusionOk="0">
                    <a:moveTo>
                      <a:pt x="980" y="1600"/>
                    </a:moveTo>
                    <a:lnTo>
                      <a:pt x="980" y="1600"/>
                    </a:lnTo>
                    <a:cubicBezTo>
                      <a:pt x="-138" y="1218"/>
                      <a:pt x="-290" y="-550"/>
                      <a:pt x="474" y="171"/>
                    </a:cubicBezTo>
                    <a:cubicBezTo>
                      <a:pt x="825" y="503"/>
                      <a:pt x="929" y="1188"/>
                      <a:pt x="980" y="160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" name="Google Shape;162;p5"/>
              <p:cNvSpPr/>
              <p:nvPr/>
            </p:nvSpPr>
            <p:spPr>
              <a:xfrm rot="1619018">
                <a:off x="8731028" y="3722083"/>
                <a:ext cx="235647" cy="181391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1227" extrusionOk="0">
                    <a:moveTo>
                      <a:pt x="0" y="1227"/>
                    </a:moveTo>
                    <a:lnTo>
                      <a:pt x="0" y="1227"/>
                    </a:lnTo>
                    <a:cubicBezTo>
                      <a:pt x="95" y="613"/>
                      <a:pt x="1280" y="-434"/>
                      <a:pt x="1566" y="194"/>
                    </a:cubicBezTo>
                    <a:cubicBezTo>
                      <a:pt x="1795" y="697"/>
                      <a:pt x="588" y="1118"/>
                      <a:pt x="0" y="122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" name="Google Shape;163;p5"/>
              <p:cNvSpPr/>
              <p:nvPr/>
            </p:nvSpPr>
            <p:spPr>
              <a:xfrm rot="1619018">
                <a:off x="8644337" y="3975529"/>
                <a:ext cx="285023" cy="78351"/>
              </a:xfrm>
              <a:custGeom>
                <a:avLst/>
                <a:gdLst/>
                <a:ahLst/>
                <a:cxnLst/>
                <a:rect l="l" t="t" r="r" b="b"/>
                <a:pathLst>
                  <a:path w="1928" h="530" extrusionOk="0">
                    <a:moveTo>
                      <a:pt x="0" y="121"/>
                    </a:moveTo>
                    <a:lnTo>
                      <a:pt x="0" y="121"/>
                    </a:lnTo>
                    <a:cubicBezTo>
                      <a:pt x="311" y="-62"/>
                      <a:pt x="2606" y="-94"/>
                      <a:pt x="1730" y="424"/>
                    </a:cubicBezTo>
                    <a:cubicBezTo>
                      <a:pt x="1220" y="723"/>
                      <a:pt x="595" y="315"/>
                      <a:pt x="0" y="12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" name="Google Shape;164;p5"/>
              <p:cNvSpPr/>
              <p:nvPr/>
            </p:nvSpPr>
            <p:spPr>
              <a:xfrm rot="1619018">
                <a:off x="8304906" y="3102333"/>
                <a:ext cx="257674" cy="1233072"/>
              </a:xfrm>
              <a:custGeom>
                <a:avLst/>
                <a:gdLst/>
                <a:ahLst/>
                <a:cxnLst/>
                <a:rect l="l" t="t" r="r" b="b"/>
                <a:pathLst>
                  <a:path w="1743" h="8341" extrusionOk="0">
                    <a:moveTo>
                      <a:pt x="1711" y="8341"/>
                    </a:moveTo>
                    <a:lnTo>
                      <a:pt x="1711" y="8341"/>
                    </a:lnTo>
                    <a:cubicBezTo>
                      <a:pt x="1696" y="8341"/>
                      <a:pt x="1683" y="8331"/>
                      <a:pt x="1679" y="8317"/>
                    </a:cubicBezTo>
                    <a:cubicBezTo>
                      <a:pt x="1245" y="6523"/>
                      <a:pt x="935" y="4683"/>
                      <a:pt x="761" y="2847"/>
                    </a:cubicBezTo>
                    <a:cubicBezTo>
                      <a:pt x="750" y="2733"/>
                      <a:pt x="750" y="2733"/>
                      <a:pt x="750" y="2733"/>
                    </a:cubicBezTo>
                    <a:cubicBezTo>
                      <a:pt x="661" y="1783"/>
                      <a:pt x="569" y="802"/>
                      <a:pt x="7" y="52"/>
                    </a:cubicBezTo>
                    <a:cubicBezTo>
                      <a:pt x="-4" y="38"/>
                      <a:pt x="-1" y="18"/>
                      <a:pt x="14" y="7"/>
                    </a:cubicBezTo>
                    <a:cubicBezTo>
                      <a:pt x="27" y="-4"/>
                      <a:pt x="47" y="-1"/>
                      <a:pt x="58" y="13"/>
                    </a:cubicBezTo>
                    <a:cubicBezTo>
                      <a:pt x="631" y="778"/>
                      <a:pt x="724" y="1769"/>
                      <a:pt x="814" y="2727"/>
                    </a:cubicBezTo>
                    <a:cubicBezTo>
                      <a:pt x="825" y="2840"/>
                      <a:pt x="825" y="2840"/>
                      <a:pt x="825" y="2840"/>
                    </a:cubicBezTo>
                    <a:cubicBezTo>
                      <a:pt x="999" y="4674"/>
                      <a:pt x="1308" y="6511"/>
                      <a:pt x="1742" y="8302"/>
                    </a:cubicBezTo>
                    <a:cubicBezTo>
                      <a:pt x="1746" y="8319"/>
                      <a:pt x="1735" y="8337"/>
                      <a:pt x="1718" y="8340"/>
                    </a:cubicBezTo>
                    <a:cubicBezTo>
                      <a:pt x="1715" y="8341"/>
                      <a:pt x="1713" y="8341"/>
                      <a:pt x="1711" y="834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165;p5"/>
              <p:cNvSpPr/>
              <p:nvPr/>
            </p:nvSpPr>
            <p:spPr>
              <a:xfrm rot="1619018">
                <a:off x="8474172" y="3438237"/>
                <a:ext cx="219977" cy="913014"/>
              </a:xfrm>
              <a:custGeom>
                <a:avLst/>
                <a:gdLst/>
                <a:ahLst/>
                <a:cxnLst/>
                <a:rect l="l" t="t" r="r" b="b"/>
                <a:pathLst>
                  <a:path w="1488" h="6176" extrusionOk="0">
                    <a:moveTo>
                      <a:pt x="48" y="6176"/>
                    </a:moveTo>
                    <a:lnTo>
                      <a:pt x="48" y="6176"/>
                    </a:lnTo>
                    <a:cubicBezTo>
                      <a:pt x="32" y="6176"/>
                      <a:pt x="17" y="6162"/>
                      <a:pt x="16" y="6145"/>
                    </a:cubicBezTo>
                    <a:cubicBezTo>
                      <a:pt x="-29" y="5063"/>
                      <a:pt x="22" y="3970"/>
                      <a:pt x="171" y="2898"/>
                    </a:cubicBezTo>
                    <a:cubicBezTo>
                      <a:pt x="303" y="1931"/>
                      <a:pt x="567" y="731"/>
                      <a:pt x="1436" y="8"/>
                    </a:cubicBezTo>
                    <a:cubicBezTo>
                      <a:pt x="1449" y="-4"/>
                      <a:pt x="1469" y="-2"/>
                      <a:pt x="1481" y="12"/>
                    </a:cubicBezTo>
                    <a:cubicBezTo>
                      <a:pt x="1492" y="26"/>
                      <a:pt x="1490" y="46"/>
                      <a:pt x="1477" y="57"/>
                    </a:cubicBezTo>
                    <a:cubicBezTo>
                      <a:pt x="625" y="766"/>
                      <a:pt x="366" y="1952"/>
                      <a:pt x="234" y="2907"/>
                    </a:cubicBezTo>
                    <a:cubicBezTo>
                      <a:pt x="87" y="3976"/>
                      <a:pt x="35" y="5064"/>
                      <a:pt x="81" y="6142"/>
                    </a:cubicBezTo>
                    <a:cubicBezTo>
                      <a:pt x="81" y="6160"/>
                      <a:pt x="68" y="6175"/>
                      <a:pt x="50" y="6176"/>
                    </a:cubicBezTo>
                    <a:cubicBezTo>
                      <a:pt x="49" y="6176"/>
                      <a:pt x="49" y="6176"/>
                      <a:pt x="48" y="6176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166;p5"/>
              <p:cNvSpPr/>
              <p:nvPr/>
            </p:nvSpPr>
            <p:spPr>
              <a:xfrm rot="1619018">
                <a:off x="8481916" y="3690977"/>
                <a:ext cx="345931" cy="430784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2914" extrusionOk="0">
                    <a:moveTo>
                      <a:pt x="32" y="2914"/>
                    </a:moveTo>
                    <a:lnTo>
                      <a:pt x="32" y="2914"/>
                    </a:lnTo>
                    <a:cubicBezTo>
                      <a:pt x="28" y="2914"/>
                      <a:pt x="24" y="2913"/>
                      <a:pt x="21" y="2912"/>
                    </a:cubicBezTo>
                    <a:cubicBezTo>
                      <a:pt x="4" y="2906"/>
                      <a:pt x="-4" y="2887"/>
                      <a:pt x="2" y="2870"/>
                    </a:cubicBezTo>
                    <a:cubicBezTo>
                      <a:pt x="441" y="1708"/>
                      <a:pt x="1254" y="690"/>
                      <a:pt x="2290" y="5"/>
                    </a:cubicBezTo>
                    <a:cubicBezTo>
                      <a:pt x="2305" y="-5"/>
                      <a:pt x="2325" y="-2"/>
                      <a:pt x="2335" y="14"/>
                    </a:cubicBezTo>
                    <a:cubicBezTo>
                      <a:pt x="2344" y="28"/>
                      <a:pt x="2340" y="48"/>
                      <a:pt x="2325" y="58"/>
                    </a:cubicBezTo>
                    <a:cubicBezTo>
                      <a:pt x="1300" y="736"/>
                      <a:pt x="496" y="1743"/>
                      <a:pt x="62" y="2893"/>
                    </a:cubicBezTo>
                    <a:cubicBezTo>
                      <a:pt x="57" y="2906"/>
                      <a:pt x="45" y="2914"/>
                      <a:pt x="32" y="2914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" name="Google Shape;167;p5"/>
              <p:cNvSpPr/>
              <p:nvPr/>
            </p:nvSpPr>
            <p:spPr>
              <a:xfrm rot="1619018">
                <a:off x="8208355" y="3194859"/>
                <a:ext cx="363080" cy="497900"/>
              </a:xfrm>
              <a:custGeom>
                <a:avLst/>
                <a:gdLst/>
                <a:ahLst/>
                <a:cxnLst/>
                <a:rect l="l" t="t" r="r" b="b"/>
                <a:pathLst>
                  <a:path w="2456" h="3368" extrusionOk="0">
                    <a:moveTo>
                      <a:pt x="2424" y="3368"/>
                    </a:moveTo>
                    <a:lnTo>
                      <a:pt x="2424" y="3368"/>
                    </a:lnTo>
                    <a:cubicBezTo>
                      <a:pt x="2410" y="3368"/>
                      <a:pt x="2398" y="3359"/>
                      <a:pt x="2394" y="3346"/>
                    </a:cubicBezTo>
                    <a:cubicBezTo>
                      <a:pt x="1974" y="2037"/>
                      <a:pt x="1036" y="1093"/>
                      <a:pt x="45" y="92"/>
                    </a:cubicBezTo>
                    <a:cubicBezTo>
                      <a:pt x="9" y="56"/>
                      <a:pt x="9" y="56"/>
                      <a:pt x="9" y="56"/>
                    </a:cubicBezTo>
                    <a:cubicBezTo>
                      <a:pt x="-4" y="43"/>
                      <a:pt x="-3" y="23"/>
                      <a:pt x="9" y="11"/>
                    </a:cubicBezTo>
                    <a:cubicBezTo>
                      <a:pt x="22" y="-3"/>
                      <a:pt x="42" y="-2"/>
                      <a:pt x="55" y="11"/>
                    </a:cubicBezTo>
                    <a:cubicBezTo>
                      <a:pt x="91" y="47"/>
                      <a:pt x="91" y="47"/>
                      <a:pt x="91" y="47"/>
                    </a:cubicBezTo>
                    <a:cubicBezTo>
                      <a:pt x="1044" y="1009"/>
                      <a:pt x="2030" y="2002"/>
                      <a:pt x="2455" y="3326"/>
                    </a:cubicBezTo>
                    <a:cubicBezTo>
                      <a:pt x="2460" y="3343"/>
                      <a:pt x="2451" y="3361"/>
                      <a:pt x="2434" y="3366"/>
                    </a:cubicBezTo>
                    <a:cubicBezTo>
                      <a:pt x="2431" y="3367"/>
                      <a:pt x="2427" y="3368"/>
                      <a:pt x="2424" y="3368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168;p5"/>
              <p:cNvSpPr/>
              <p:nvPr/>
            </p:nvSpPr>
            <p:spPr>
              <a:xfrm rot="1619018">
                <a:off x="8652681" y="2859593"/>
                <a:ext cx="89587" cy="867334"/>
              </a:xfrm>
              <a:custGeom>
                <a:avLst/>
                <a:gdLst/>
                <a:ahLst/>
                <a:cxnLst/>
                <a:rect l="l" t="t" r="r" b="b"/>
                <a:pathLst>
                  <a:path w="606" h="5867" extrusionOk="0">
                    <a:moveTo>
                      <a:pt x="32" y="5867"/>
                    </a:moveTo>
                    <a:lnTo>
                      <a:pt x="32" y="5867"/>
                    </a:lnTo>
                    <a:cubicBezTo>
                      <a:pt x="25" y="5867"/>
                      <a:pt x="19" y="5866"/>
                      <a:pt x="13" y="5861"/>
                    </a:cubicBezTo>
                    <a:cubicBezTo>
                      <a:pt x="-1" y="5851"/>
                      <a:pt x="-5" y="5831"/>
                      <a:pt x="6" y="5817"/>
                    </a:cubicBezTo>
                    <a:cubicBezTo>
                      <a:pt x="636" y="4931"/>
                      <a:pt x="578" y="3617"/>
                      <a:pt x="486" y="2912"/>
                    </a:cubicBezTo>
                    <a:cubicBezTo>
                      <a:pt x="453" y="2659"/>
                      <a:pt x="411" y="2402"/>
                      <a:pt x="371" y="2153"/>
                    </a:cubicBezTo>
                    <a:cubicBezTo>
                      <a:pt x="256" y="1458"/>
                      <a:pt x="139" y="740"/>
                      <a:pt x="211" y="29"/>
                    </a:cubicBezTo>
                    <a:cubicBezTo>
                      <a:pt x="212" y="11"/>
                      <a:pt x="228" y="-2"/>
                      <a:pt x="245" y="0"/>
                    </a:cubicBezTo>
                    <a:cubicBezTo>
                      <a:pt x="263" y="2"/>
                      <a:pt x="276" y="18"/>
                      <a:pt x="275" y="36"/>
                    </a:cubicBezTo>
                    <a:cubicBezTo>
                      <a:pt x="203" y="738"/>
                      <a:pt x="321" y="1452"/>
                      <a:pt x="433" y="2143"/>
                    </a:cubicBezTo>
                    <a:cubicBezTo>
                      <a:pt x="475" y="2392"/>
                      <a:pt x="517" y="2650"/>
                      <a:pt x="550" y="2904"/>
                    </a:cubicBezTo>
                    <a:cubicBezTo>
                      <a:pt x="642" y="3618"/>
                      <a:pt x="701" y="4950"/>
                      <a:pt x="58" y="5854"/>
                    </a:cubicBezTo>
                    <a:cubicBezTo>
                      <a:pt x="52" y="5863"/>
                      <a:pt x="42" y="5867"/>
                      <a:pt x="32" y="5867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169;p5"/>
              <p:cNvSpPr/>
              <p:nvPr/>
            </p:nvSpPr>
            <p:spPr>
              <a:xfrm rot="1619018">
                <a:off x="8494191" y="3925704"/>
                <a:ext cx="362045" cy="114422"/>
              </a:xfrm>
              <a:custGeom>
                <a:avLst/>
                <a:gdLst/>
                <a:ahLst/>
                <a:cxnLst/>
                <a:rect l="l" t="t" r="r" b="b"/>
                <a:pathLst>
                  <a:path w="2449" h="774" extrusionOk="0">
                    <a:moveTo>
                      <a:pt x="32" y="774"/>
                    </a:moveTo>
                    <a:lnTo>
                      <a:pt x="32" y="774"/>
                    </a:lnTo>
                    <a:cubicBezTo>
                      <a:pt x="27" y="774"/>
                      <a:pt x="20" y="773"/>
                      <a:pt x="15" y="769"/>
                    </a:cubicBezTo>
                    <a:cubicBezTo>
                      <a:pt x="0" y="759"/>
                      <a:pt x="-4" y="740"/>
                      <a:pt x="5" y="725"/>
                    </a:cubicBezTo>
                    <a:cubicBezTo>
                      <a:pt x="240" y="359"/>
                      <a:pt x="757" y="44"/>
                      <a:pt x="1183" y="7"/>
                    </a:cubicBezTo>
                    <a:cubicBezTo>
                      <a:pt x="1543" y="-24"/>
                      <a:pt x="1939" y="44"/>
                      <a:pt x="2428" y="222"/>
                    </a:cubicBezTo>
                    <a:cubicBezTo>
                      <a:pt x="2444" y="228"/>
                      <a:pt x="2453" y="247"/>
                      <a:pt x="2447" y="264"/>
                    </a:cubicBezTo>
                    <a:cubicBezTo>
                      <a:pt x="2441" y="280"/>
                      <a:pt x="2422" y="289"/>
                      <a:pt x="2405" y="283"/>
                    </a:cubicBezTo>
                    <a:cubicBezTo>
                      <a:pt x="1926" y="108"/>
                      <a:pt x="1540" y="41"/>
                      <a:pt x="1188" y="71"/>
                    </a:cubicBezTo>
                    <a:cubicBezTo>
                      <a:pt x="780" y="106"/>
                      <a:pt x="284" y="409"/>
                      <a:pt x="60" y="759"/>
                    </a:cubicBezTo>
                    <a:cubicBezTo>
                      <a:pt x="53" y="769"/>
                      <a:pt x="43" y="774"/>
                      <a:pt x="32" y="774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" name="Google Shape;170;p5"/>
              <p:cNvSpPr/>
              <p:nvPr/>
            </p:nvSpPr>
            <p:spPr>
              <a:xfrm rot="1619018">
                <a:off x="8715082" y="3099152"/>
                <a:ext cx="204750" cy="491987"/>
              </a:xfrm>
              <a:custGeom>
                <a:avLst/>
                <a:gdLst/>
                <a:ahLst/>
                <a:cxnLst/>
                <a:rect l="l" t="t" r="r" b="b"/>
                <a:pathLst>
                  <a:path w="1385" h="3328" extrusionOk="0">
                    <a:moveTo>
                      <a:pt x="32" y="3328"/>
                    </a:moveTo>
                    <a:lnTo>
                      <a:pt x="32" y="3328"/>
                    </a:lnTo>
                    <a:cubicBezTo>
                      <a:pt x="26" y="3328"/>
                      <a:pt x="21" y="3327"/>
                      <a:pt x="16" y="3324"/>
                    </a:cubicBezTo>
                    <a:cubicBezTo>
                      <a:pt x="0" y="3315"/>
                      <a:pt x="-4" y="3295"/>
                      <a:pt x="5" y="3279"/>
                    </a:cubicBezTo>
                    <a:cubicBezTo>
                      <a:pt x="105" y="3112"/>
                      <a:pt x="281" y="2737"/>
                      <a:pt x="348" y="2549"/>
                    </a:cubicBezTo>
                    <a:cubicBezTo>
                      <a:pt x="409" y="2380"/>
                      <a:pt x="439" y="2198"/>
                      <a:pt x="468" y="2023"/>
                    </a:cubicBezTo>
                    <a:cubicBezTo>
                      <a:pt x="479" y="1958"/>
                      <a:pt x="489" y="1891"/>
                      <a:pt x="502" y="1825"/>
                    </a:cubicBezTo>
                    <a:cubicBezTo>
                      <a:pt x="627" y="1166"/>
                      <a:pt x="913" y="540"/>
                      <a:pt x="1328" y="12"/>
                    </a:cubicBezTo>
                    <a:cubicBezTo>
                      <a:pt x="1339" y="-2"/>
                      <a:pt x="1359" y="-4"/>
                      <a:pt x="1373" y="7"/>
                    </a:cubicBezTo>
                    <a:cubicBezTo>
                      <a:pt x="1387" y="18"/>
                      <a:pt x="1390" y="38"/>
                      <a:pt x="1378" y="52"/>
                    </a:cubicBezTo>
                    <a:cubicBezTo>
                      <a:pt x="970" y="571"/>
                      <a:pt x="688" y="1188"/>
                      <a:pt x="565" y="1837"/>
                    </a:cubicBezTo>
                    <a:cubicBezTo>
                      <a:pt x="553" y="1902"/>
                      <a:pt x="542" y="1969"/>
                      <a:pt x="531" y="2033"/>
                    </a:cubicBezTo>
                    <a:cubicBezTo>
                      <a:pt x="502" y="2212"/>
                      <a:pt x="471" y="2397"/>
                      <a:pt x="409" y="2571"/>
                    </a:cubicBezTo>
                    <a:cubicBezTo>
                      <a:pt x="341" y="2761"/>
                      <a:pt x="162" y="3142"/>
                      <a:pt x="59" y="3312"/>
                    </a:cubicBezTo>
                    <a:cubicBezTo>
                      <a:pt x="54" y="3323"/>
                      <a:pt x="43" y="3328"/>
                      <a:pt x="32" y="3328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171;p5"/>
              <p:cNvSpPr/>
              <p:nvPr/>
            </p:nvSpPr>
            <p:spPr>
              <a:xfrm rot="1619018">
                <a:off x="8231834" y="3626039"/>
                <a:ext cx="212585" cy="378452"/>
              </a:xfrm>
              <a:custGeom>
                <a:avLst/>
                <a:gdLst/>
                <a:ahLst/>
                <a:cxnLst/>
                <a:rect l="l" t="t" r="r" b="b"/>
                <a:pathLst>
                  <a:path w="1438" h="2560" extrusionOk="0">
                    <a:moveTo>
                      <a:pt x="1406" y="2560"/>
                    </a:moveTo>
                    <a:lnTo>
                      <a:pt x="1406" y="2560"/>
                    </a:lnTo>
                    <a:cubicBezTo>
                      <a:pt x="1393" y="2560"/>
                      <a:pt x="1380" y="2551"/>
                      <a:pt x="1376" y="2537"/>
                    </a:cubicBezTo>
                    <a:cubicBezTo>
                      <a:pt x="1101" y="1700"/>
                      <a:pt x="667" y="910"/>
                      <a:pt x="6" y="51"/>
                    </a:cubicBezTo>
                    <a:cubicBezTo>
                      <a:pt x="-4" y="37"/>
                      <a:pt x="-1" y="16"/>
                      <a:pt x="13" y="6"/>
                    </a:cubicBezTo>
                    <a:cubicBezTo>
                      <a:pt x="26" y="-5"/>
                      <a:pt x="46" y="-2"/>
                      <a:pt x="58" y="12"/>
                    </a:cubicBezTo>
                    <a:cubicBezTo>
                      <a:pt x="722" y="877"/>
                      <a:pt x="1160" y="1673"/>
                      <a:pt x="1437" y="2517"/>
                    </a:cubicBezTo>
                    <a:cubicBezTo>
                      <a:pt x="1442" y="2534"/>
                      <a:pt x="1433" y="2553"/>
                      <a:pt x="1417" y="2558"/>
                    </a:cubicBezTo>
                    <a:cubicBezTo>
                      <a:pt x="1413" y="2559"/>
                      <a:pt x="1410" y="2560"/>
                      <a:pt x="1406" y="256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2" name="Google Shape;172;p5"/>
            <p:cNvSpPr/>
            <p:nvPr/>
          </p:nvSpPr>
          <p:spPr>
            <a:xfrm rot="1608817">
              <a:off x="8394299" y="4956340"/>
              <a:ext cx="61850" cy="6185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Karma"/>
                <a:ea typeface="Karma"/>
                <a:cs typeface="Karma"/>
                <a:sym typeface="Karma"/>
              </a:endParaRPr>
            </a:p>
          </p:txBody>
        </p:sp>
        <p:sp>
          <p:nvSpPr>
            <p:cNvPr id="173" name="Google Shape;173;p5"/>
            <p:cNvSpPr/>
            <p:nvPr/>
          </p:nvSpPr>
          <p:spPr>
            <a:xfrm rot="1608817">
              <a:off x="8277405" y="4652203"/>
              <a:ext cx="61850" cy="6185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Karma"/>
                <a:ea typeface="Karma"/>
                <a:cs typeface="Karma"/>
                <a:sym typeface="Karma"/>
              </a:endParaRPr>
            </a:p>
          </p:txBody>
        </p:sp>
        <p:sp>
          <p:nvSpPr>
            <p:cNvPr id="174" name="Google Shape;174;p5"/>
            <p:cNvSpPr/>
            <p:nvPr/>
          </p:nvSpPr>
          <p:spPr>
            <a:xfrm rot="1608817">
              <a:off x="9013909" y="3571666"/>
              <a:ext cx="61850" cy="6185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Karma"/>
                <a:ea typeface="Karma"/>
                <a:cs typeface="Karma"/>
                <a:sym typeface="Karma"/>
              </a:endParaRPr>
            </a:p>
          </p:txBody>
        </p:sp>
        <p:sp>
          <p:nvSpPr>
            <p:cNvPr id="175" name="Google Shape;175;p5"/>
            <p:cNvSpPr/>
            <p:nvPr/>
          </p:nvSpPr>
          <p:spPr>
            <a:xfrm rot="1608817">
              <a:off x="8183853" y="4904035"/>
              <a:ext cx="61850" cy="6185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Karma"/>
                <a:ea typeface="Karma"/>
                <a:cs typeface="Karma"/>
                <a:sym typeface="Karma"/>
              </a:endParaRPr>
            </a:p>
          </p:txBody>
        </p:sp>
        <p:grpSp>
          <p:nvGrpSpPr>
            <p:cNvPr id="176" name="Google Shape;176;p5"/>
            <p:cNvGrpSpPr/>
            <p:nvPr/>
          </p:nvGrpSpPr>
          <p:grpSpPr>
            <a:xfrm rot="-1270865">
              <a:off x="7597681" y="4695296"/>
              <a:ext cx="622686" cy="627439"/>
              <a:chOff x="8130454" y="1239666"/>
              <a:chExt cx="622715" cy="627468"/>
            </a:xfrm>
          </p:grpSpPr>
          <p:sp>
            <p:nvSpPr>
              <p:cNvPr id="177" name="Google Shape;177;p5"/>
              <p:cNvSpPr/>
              <p:nvPr/>
            </p:nvSpPr>
            <p:spPr>
              <a:xfrm rot="1311964">
                <a:off x="8375761" y="1340864"/>
                <a:ext cx="144328" cy="133423"/>
              </a:xfrm>
              <a:custGeom>
                <a:avLst/>
                <a:gdLst/>
                <a:ahLst/>
                <a:cxnLst/>
                <a:rect l="l" t="t" r="r" b="b"/>
                <a:pathLst>
                  <a:path w="622" h="575" extrusionOk="0">
                    <a:moveTo>
                      <a:pt x="620" y="242"/>
                    </a:moveTo>
                    <a:lnTo>
                      <a:pt x="620" y="242"/>
                    </a:lnTo>
                    <a:cubicBezTo>
                      <a:pt x="606" y="63"/>
                      <a:pt x="207" y="-144"/>
                      <a:pt x="52" y="142"/>
                    </a:cubicBezTo>
                    <a:cubicBezTo>
                      <a:pt x="-219" y="643"/>
                      <a:pt x="660" y="753"/>
                      <a:pt x="620" y="24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Google Shape;178;p5"/>
              <p:cNvSpPr/>
              <p:nvPr/>
            </p:nvSpPr>
            <p:spPr>
              <a:xfrm rot="1311964">
                <a:off x="8469897" y="1538457"/>
                <a:ext cx="138295" cy="140152"/>
              </a:xfrm>
              <a:custGeom>
                <a:avLst/>
                <a:gdLst/>
                <a:ahLst/>
                <a:cxnLst/>
                <a:rect l="l" t="t" r="r" b="b"/>
                <a:pathLst>
                  <a:path w="596" h="604" extrusionOk="0">
                    <a:moveTo>
                      <a:pt x="539" y="509"/>
                    </a:moveTo>
                    <a:lnTo>
                      <a:pt x="539" y="509"/>
                    </a:lnTo>
                    <a:cubicBezTo>
                      <a:pt x="669" y="384"/>
                      <a:pt x="576" y="-56"/>
                      <a:pt x="257" y="6"/>
                    </a:cubicBezTo>
                    <a:cubicBezTo>
                      <a:pt x="-302" y="115"/>
                      <a:pt x="170" y="865"/>
                      <a:pt x="539" y="50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" name="Google Shape;179;p5"/>
              <p:cNvSpPr/>
              <p:nvPr/>
            </p:nvSpPr>
            <p:spPr>
              <a:xfrm rot="1311964">
                <a:off x="8593749" y="1260378"/>
                <a:ext cx="138295" cy="140152"/>
              </a:xfrm>
              <a:custGeom>
                <a:avLst/>
                <a:gdLst/>
                <a:ahLst/>
                <a:cxnLst/>
                <a:rect l="l" t="t" r="r" b="b"/>
                <a:pathLst>
                  <a:path w="596" h="604" extrusionOk="0">
                    <a:moveTo>
                      <a:pt x="540" y="509"/>
                    </a:moveTo>
                    <a:lnTo>
                      <a:pt x="540" y="509"/>
                    </a:lnTo>
                    <a:cubicBezTo>
                      <a:pt x="669" y="385"/>
                      <a:pt x="576" y="-56"/>
                      <a:pt x="257" y="6"/>
                    </a:cubicBezTo>
                    <a:cubicBezTo>
                      <a:pt x="-302" y="115"/>
                      <a:pt x="171" y="865"/>
                      <a:pt x="540" y="50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180;p5"/>
              <p:cNvSpPr/>
              <p:nvPr/>
            </p:nvSpPr>
            <p:spPr>
              <a:xfrm rot="1311964">
                <a:off x="8169763" y="1383282"/>
                <a:ext cx="138527" cy="139920"/>
              </a:xfrm>
              <a:custGeom>
                <a:avLst/>
                <a:gdLst/>
                <a:ahLst/>
                <a:cxnLst/>
                <a:rect l="l" t="t" r="r" b="b"/>
                <a:pathLst>
                  <a:path w="597" h="603" extrusionOk="0">
                    <a:moveTo>
                      <a:pt x="540" y="508"/>
                    </a:moveTo>
                    <a:lnTo>
                      <a:pt x="540" y="508"/>
                    </a:lnTo>
                    <a:cubicBezTo>
                      <a:pt x="670" y="384"/>
                      <a:pt x="576" y="-57"/>
                      <a:pt x="257" y="6"/>
                    </a:cubicBezTo>
                    <a:cubicBezTo>
                      <a:pt x="-302" y="115"/>
                      <a:pt x="171" y="864"/>
                      <a:pt x="540" y="50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" name="Google Shape;181;p5"/>
              <p:cNvSpPr/>
              <p:nvPr/>
            </p:nvSpPr>
            <p:spPr>
              <a:xfrm rot="1311996">
                <a:off x="8286753" y="1274660"/>
                <a:ext cx="269365" cy="562548"/>
              </a:xfrm>
              <a:custGeom>
                <a:avLst/>
                <a:gdLst/>
                <a:ahLst/>
                <a:cxnLst/>
                <a:rect l="l" t="t" r="r" b="b"/>
                <a:pathLst>
                  <a:path w="1267" h="2646" extrusionOk="0">
                    <a:moveTo>
                      <a:pt x="32" y="2646"/>
                    </a:moveTo>
                    <a:lnTo>
                      <a:pt x="32" y="2646"/>
                    </a:lnTo>
                    <a:cubicBezTo>
                      <a:pt x="25" y="2646"/>
                      <a:pt x="19" y="2645"/>
                      <a:pt x="14" y="2641"/>
                    </a:cubicBezTo>
                    <a:cubicBezTo>
                      <a:pt x="-1" y="2631"/>
                      <a:pt x="-5" y="2611"/>
                      <a:pt x="5" y="2596"/>
                    </a:cubicBezTo>
                    <a:cubicBezTo>
                      <a:pt x="540" y="1815"/>
                      <a:pt x="1174" y="129"/>
                      <a:pt x="1204" y="29"/>
                    </a:cubicBezTo>
                    <a:cubicBezTo>
                      <a:pt x="1205" y="24"/>
                      <a:pt x="1206" y="19"/>
                      <a:pt x="1209" y="15"/>
                    </a:cubicBezTo>
                    <a:cubicBezTo>
                      <a:pt x="1219" y="0"/>
                      <a:pt x="1240" y="-4"/>
                      <a:pt x="1254" y="6"/>
                    </a:cubicBezTo>
                    <a:cubicBezTo>
                      <a:pt x="1279" y="23"/>
                      <a:pt x="1279" y="23"/>
                      <a:pt x="1158" y="336"/>
                    </a:cubicBezTo>
                    <a:cubicBezTo>
                      <a:pt x="1096" y="495"/>
                      <a:pt x="997" y="746"/>
                      <a:pt x="872" y="1036"/>
                    </a:cubicBezTo>
                    <a:cubicBezTo>
                      <a:pt x="660" y="1532"/>
                      <a:pt x="346" y="2212"/>
                      <a:pt x="58" y="2632"/>
                    </a:cubicBezTo>
                    <a:cubicBezTo>
                      <a:pt x="52" y="2642"/>
                      <a:pt x="42" y="2646"/>
                      <a:pt x="32" y="2646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" name="Google Shape;182;p5"/>
              <p:cNvSpPr/>
              <p:nvPr/>
            </p:nvSpPr>
            <p:spPr>
              <a:xfrm rot="1311996">
                <a:off x="8344767" y="1544694"/>
                <a:ext cx="179435" cy="160090"/>
              </a:xfrm>
              <a:custGeom>
                <a:avLst/>
                <a:gdLst/>
                <a:ahLst/>
                <a:cxnLst/>
                <a:rect l="l" t="t" r="r" b="b"/>
                <a:pathLst>
                  <a:path w="844" h="753" extrusionOk="0">
                    <a:moveTo>
                      <a:pt x="33" y="753"/>
                    </a:moveTo>
                    <a:lnTo>
                      <a:pt x="33" y="753"/>
                    </a:lnTo>
                    <a:cubicBezTo>
                      <a:pt x="25" y="753"/>
                      <a:pt x="18" y="751"/>
                      <a:pt x="12" y="745"/>
                    </a:cubicBezTo>
                    <a:cubicBezTo>
                      <a:pt x="-2" y="734"/>
                      <a:pt x="-4" y="714"/>
                      <a:pt x="8" y="700"/>
                    </a:cubicBezTo>
                    <a:cubicBezTo>
                      <a:pt x="234" y="430"/>
                      <a:pt x="498" y="196"/>
                      <a:pt x="795" y="5"/>
                    </a:cubicBezTo>
                    <a:cubicBezTo>
                      <a:pt x="810" y="-4"/>
                      <a:pt x="829" y="0"/>
                      <a:pt x="839" y="15"/>
                    </a:cubicBezTo>
                    <a:cubicBezTo>
                      <a:pt x="848" y="30"/>
                      <a:pt x="845" y="50"/>
                      <a:pt x="829" y="60"/>
                    </a:cubicBezTo>
                    <a:cubicBezTo>
                      <a:pt x="539" y="247"/>
                      <a:pt x="279" y="476"/>
                      <a:pt x="57" y="741"/>
                    </a:cubicBezTo>
                    <a:cubicBezTo>
                      <a:pt x="51" y="749"/>
                      <a:pt x="42" y="753"/>
                      <a:pt x="33" y="753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" name="Google Shape;183;p5"/>
              <p:cNvSpPr/>
              <p:nvPr/>
            </p:nvSpPr>
            <p:spPr>
              <a:xfrm rot="1311996">
                <a:off x="8368419" y="1382721"/>
                <a:ext cx="40819" cy="307424"/>
              </a:xfrm>
              <a:custGeom>
                <a:avLst/>
                <a:gdLst/>
                <a:ahLst/>
                <a:cxnLst/>
                <a:rect l="l" t="t" r="r" b="b"/>
                <a:pathLst>
                  <a:path w="192" h="1446" extrusionOk="0">
                    <a:moveTo>
                      <a:pt x="32" y="1446"/>
                    </a:moveTo>
                    <a:lnTo>
                      <a:pt x="32" y="1446"/>
                    </a:lnTo>
                    <a:cubicBezTo>
                      <a:pt x="28" y="1446"/>
                      <a:pt x="24" y="1445"/>
                      <a:pt x="21" y="1444"/>
                    </a:cubicBezTo>
                    <a:cubicBezTo>
                      <a:pt x="4" y="1438"/>
                      <a:pt x="-4" y="1419"/>
                      <a:pt x="1" y="1403"/>
                    </a:cubicBezTo>
                    <a:cubicBezTo>
                      <a:pt x="107" y="1113"/>
                      <a:pt x="146" y="778"/>
                      <a:pt x="119" y="406"/>
                    </a:cubicBezTo>
                    <a:cubicBezTo>
                      <a:pt x="110" y="286"/>
                      <a:pt x="94" y="160"/>
                      <a:pt x="40" y="46"/>
                    </a:cubicBezTo>
                    <a:cubicBezTo>
                      <a:pt x="32" y="31"/>
                      <a:pt x="39" y="12"/>
                      <a:pt x="55" y="4"/>
                    </a:cubicBezTo>
                    <a:cubicBezTo>
                      <a:pt x="71" y="-4"/>
                      <a:pt x="90" y="2"/>
                      <a:pt x="98" y="18"/>
                    </a:cubicBezTo>
                    <a:cubicBezTo>
                      <a:pt x="157" y="141"/>
                      <a:pt x="174" y="281"/>
                      <a:pt x="183" y="401"/>
                    </a:cubicBezTo>
                    <a:cubicBezTo>
                      <a:pt x="211" y="782"/>
                      <a:pt x="170" y="1126"/>
                      <a:pt x="62" y="1425"/>
                    </a:cubicBezTo>
                    <a:cubicBezTo>
                      <a:pt x="57" y="1438"/>
                      <a:pt x="45" y="1446"/>
                      <a:pt x="32" y="1446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" name="Google Shape;184;p5"/>
              <p:cNvSpPr/>
              <p:nvPr/>
            </p:nvSpPr>
            <p:spPr>
              <a:xfrm rot="1311996">
                <a:off x="8182623" y="1462088"/>
                <a:ext cx="96096" cy="298707"/>
              </a:xfrm>
              <a:custGeom>
                <a:avLst/>
                <a:gdLst/>
                <a:ahLst/>
                <a:cxnLst/>
                <a:rect l="l" t="t" r="r" b="b"/>
                <a:pathLst>
                  <a:path w="452" h="1405" extrusionOk="0">
                    <a:moveTo>
                      <a:pt x="391" y="1405"/>
                    </a:moveTo>
                    <a:lnTo>
                      <a:pt x="391" y="1405"/>
                    </a:lnTo>
                    <a:cubicBezTo>
                      <a:pt x="389" y="1405"/>
                      <a:pt x="387" y="1405"/>
                      <a:pt x="385" y="1405"/>
                    </a:cubicBezTo>
                    <a:cubicBezTo>
                      <a:pt x="367" y="1401"/>
                      <a:pt x="356" y="1384"/>
                      <a:pt x="360" y="1366"/>
                    </a:cubicBezTo>
                    <a:cubicBezTo>
                      <a:pt x="406" y="1148"/>
                      <a:pt x="395" y="908"/>
                      <a:pt x="327" y="674"/>
                    </a:cubicBezTo>
                    <a:cubicBezTo>
                      <a:pt x="265" y="459"/>
                      <a:pt x="157" y="250"/>
                      <a:pt x="6" y="51"/>
                    </a:cubicBezTo>
                    <a:cubicBezTo>
                      <a:pt x="-5" y="38"/>
                      <a:pt x="-2" y="18"/>
                      <a:pt x="12" y="7"/>
                    </a:cubicBezTo>
                    <a:cubicBezTo>
                      <a:pt x="26" y="-4"/>
                      <a:pt x="46" y="-2"/>
                      <a:pt x="57" y="13"/>
                    </a:cubicBezTo>
                    <a:cubicBezTo>
                      <a:pt x="213" y="217"/>
                      <a:pt x="324" y="434"/>
                      <a:pt x="389" y="656"/>
                    </a:cubicBezTo>
                    <a:cubicBezTo>
                      <a:pt x="459" y="900"/>
                      <a:pt x="471" y="1150"/>
                      <a:pt x="422" y="1379"/>
                    </a:cubicBezTo>
                    <a:cubicBezTo>
                      <a:pt x="419" y="1395"/>
                      <a:pt x="406" y="1405"/>
                      <a:pt x="391" y="1405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5" name="Google Shape;185;p5"/>
            <p:cNvSpPr/>
            <p:nvPr/>
          </p:nvSpPr>
          <p:spPr>
            <a:xfrm>
              <a:off x="7372957" y="4978112"/>
              <a:ext cx="61800" cy="618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Karma"/>
                <a:ea typeface="Karma"/>
                <a:cs typeface="Karma"/>
                <a:sym typeface="Karma"/>
              </a:endParaRPr>
            </a:p>
          </p:txBody>
        </p:sp>
        <p:sp>
          <p:nvSpPr>
            <p:cNvPr id="186" name="Google Shape;186;p5"/>
            <p:cNvSpPr/>
            <p:nvPr/>
          </p:nvSpPr>
          <p:spPr>
            <a:xfrm>
              <a:off x="7572007" y="4712687"/>
              <a:ext cx="61800" cy="61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Karma"/>
                <a:ea typeface="Karma"/>
                <a:cs typeface="Karma"/>
                <a:sym typeface="Karma"/>
              </a:endParaRPr>
            </a:p>
          </p:txBody>
        </p:sp>
        <p:sp>
          <p:nvSpPr>
            <p:cNvPr id="187" name="Google Shape;187;p5"/>
            <p:cNvSpPr/>
            <p:nvPr/>
          </p:nvSpPr>
          <p:spPr>
            <a:xfrm>
              <a:off x="8555499" y="890537"/>
              <a:ext cx="396741" cy="505199"/>
            </a:xfrm>
            <a:custGeom>
              <a:avLst/>
              <a:gdLst/>
              <a:ahLst/>
              <a:cxnLst/>
              <a:rect l="l" t="t" r="r" b="b"/>
              <a:pathLst>
                <a:path w="2136" h="2720" extrusionOk="0">
                  <a:moveTo>
                    <a:pt x="1354" y="2720"/>
                  </a:moveTo>
                  <a:lnTo>
                    <a:pt x="1354" y="2720"/>
                  </a:lnTo>
                  <a:cubicBezTo>
                    <a:pt x="1322" y="2720"/>
                    <a:pt x="1290" y="2719"/>
                    <a:pt x="1257" y="2717"/>
                  </a:cubicBezTo>
                  <a:cubicBezTo>
                    <a:pt x="1239" y="2715"/>
                    <a:pt x="1225" y="2700"/>
                    <a:pt x="1227" y="2682"/>
                  </a:cubicBezTo>
                  <a:cubicBezTo>
                    <a:pt x="1229" y="2665"/>
                    <a:pt x="1243" y="2652"/>
                    <a:pt x="1262" y="2653"/>
                  </a:cubicBezTo>
                  <a:cubicBezTo>
                    <a:pt x="1776" y="2689"/>
                    <a:pt x="2038" y="2421"/>
                    <a:pt x="2068" y="2140"/>
                  </a:cubicBezTo>
                  <a:cubicBezTo>
                    <a:pt x="2098" y="1880"/>
                    <a:pt x="1932" y="1588"/>
                    <a:pt x="1563" y="1521"/>
                  </a:cubicBezTo>
                  <a:cubicBezTo>
                    <a:pt x="1536" y="1572"/>
                    <a:pt x="1500" y="1625"/>
                    <a:pt x="1456" y="1676"/>
                  </a:cubicBezTo>
                  <a:cubicBezTo>
                    <a:pt x="1288" y="1874"/>
                    <a:pt x="1004" y="2050"/>
                    <a:pt x="819" y="2002"/>
                  </a:cubicBezTo>
                  <a:cubicBezTo>
                    <a:pt x="767" y="1989"/>
                    <a:pt x="700" y="1950"/>
                    <a:pt x="678" y="1843"/>
                  </a:cubicBezTo>
                  <a:cubicBezTo>
                    <a:pt x="661" y="1758"/>
                    <a:pt x="683" y="1685"/>
                    <a:pt x="742" y="1623"/>
                  </a:cubicBezTo>
                  <a:cubicBezTo>
                    <a:pt x="908" y="1449"/>
                    <a:pt x="1321" y="1425"/>
                    <a:pt x="1526" y="1450"/>
                  </a:cubicBezTo>
                  <a:cubicBezTo>
                    <a:pt x="1574" y="1343"/>
                    <a:pt x="1581" y="1242"/>
                    <a:pt x="1543" y="1156"/>
                  </a:cubicBezTo>
                  <a:cubicBezTo>
                    <a:pt x="1542" y="1154"/>
                    <a:pt x="1542" y="1152"/>
                    <a:pt x="1541" y="1149"/>
                  </a:cubicBezTo>
                  <a:cubicBezTo>
                    <a:pt x="1524" y="1064"/>
                    <a:pt x="1464" y="991"/>
                    <a:pt x="1375" y="938"/>
                  </a:cubicBezTo>
                  <a:cubicBezTo>
                    <a:pt x="1311" y="1103"/>
                    <a:pt x="1132" y="1243"/>
                    <a:pt x="961" y="1317"/>
                  </a:cubicBezTo>
                  <a:cubicBezTo>
                    <a:pt x="789" y="1391"/>
                    <a:pt x="637" y="1397"/>
                    <a:pt x="552" y="1334"/>
                  </a:cubicBezTo>
                  <a:cubicBezTo>
                    <a:pt x="513" y="1305"/>
                    <a:pt x="469" y="1246"/>
                    <a:pt x="482" y="1132"/>
                  </a:cubicBezTo>
                  <a:cubicBezTo>
                    <a:pt x="483" y="1128"/>
                    <a:pt x="484" y="1124"/>
                    <a:pt x="486" y="1120"/>
                  </a:cubicBezTo>
                  <a:cubicBezTo>
                    <a:pt x="643" y="833"/>
                    <a:pt x="957" y="771"/>
                    <a:pt x="1179" y="805"/>
                  </a:cubicBezTo>
                  <a:cubicBezTo>
                    <a:pt x="1234" y="813"/>
                    <a:pt x="1286" y="827"/>
                    <a:pt x="1334" y="846"/>
                  </a:cubicBezTo>
                  <a:cubicBezTo>
                    <a:pt x="1334" y="845"/>
                    <a:pt x="1334" y="845"/>
                    <a:pt x="1334" y="844"/>
                  </a:cubicBezTo>
                  <a:cubicBezTo>
                    <a:pt x="1374" y="497"/>
                    <a:pt x="1232" y="233"/>
                    <a:pt x="943" y="119"/>
                  </a:cubicBezTo>
                  <a:cubicBezTo>
                    <a:pt x="627" y="-4"/>
                    <a:pt x="230" y="87"/>
                    <a:pt x="59" y="323"/>
                  </a:cubicBezTo>
                  <a:cubicBezTo>
                    <a:pt x="48" y="337"/>
                    <a:pt x="28" y="340"/>
                    <a:pt x="13" y="330"/>
                  </a:cubicBezTo>
                  <a:cubicBezTo>
                    <a:pt x="0" y="320"/>
                    <a:pt x="-4" y="300"/>
                    <a:pt x="6" y="285"/>
                  </a:cubicBezTo>
                  <a:cubicBezTo>
                    <a:pt x="194" y="27"/>
                    <a:pt x="624" y="-74"/>
                    <a:pt x="966" y="59"/>
                  </a:cubicBezTo>
                  <a:cubicBezTo>
                    <a:pt x="1285" y="185"/>
                    <a:pt x="1442" y="472"/>
                    <a:pt x="1397" y="851"/>
                  </a:cubicBezTo>
                  <a:cubicBezTo>
                    <a:pt x="1397" y="859"/>
                    <a:pt x="1395" y="867"/>
                    <a:pt x="1394" y="875"/>
                  </a:cubicBezTo>
                  <a:cubicBezTo>
                    <a:pt x="1504" y="936"/>
                    <a:pt x="1581" y="1027"/>
                    <a:pt x="1603" y="1133"/>
                  </a:cubicBezTo>
                  <a:cubicBezTo>
                    <a:pt x="1645" y="1231"/>
                    <a:pt x="1640" y="1344"/>
                    <a:pt x="1592" y="1461"/>
                  </a:cubicBezTo>
                  <a:cubicBezTo>
                    <a:pt x="1988" y="1541"/>
                    <a:pt x="2164" y="1862"/>
                    <a:pt x="2133" y="2147"/>
                  </a:cubicBezTo>
                  <a:cubicBezTo>
                    <a:pt x="2100" y="2441"/>
                    <a:pt x="1846" y="2720"/>
                    <a:pt x="1354" y="2720"/>
                  </a:cubicBezTo>
                  <a:moveTo>
                    <a:pt x="1378" y="1506"/>
                  </a:moveTo>
                  <a:lnTo>
                    <a:pt x="1378" y="1506"/>
                  </a:lnTo>
                  <a:cubicBezTo>
                    <a:pt x="1173" y="1506"/>
                    <a:pt x="902" y="1549"/>
                    <a:pt x="789" y="1667"/>
                  </a:cubicBezTo>
                  <a:cubicBezTo>
                    <a:pt x="744" y="1714"/>
                    <a:pt x="729" y="1767"/>
                    <a:pt x="741" y="1830"/>
                  </a:cubicBezTo>
                  <a:cubicBezTo>
                    <a:pt x="753" y="1891"/>
                    <a:pt x="785" y="1927"/>
                    <a:pt x="836" y="1940"/>
                  </a:cubicBezTo>
                  <a:cubicBezTo>
                    <a:pt x="974" y="1976"/>
                    <a:pt x="1235" y="1836"/>
                    <a:pt x="1407" y="1635"/>
                  </a:cubicBezTo>
                  <a:cubicBezTo>
                    <a:pt x="1442" y="1594"/>
                    <a:pt x="1471" y="1552"/>
                    <a:pt x="1495" y="1512"/>
                  </a:cubicBezTo>
                  <a:cubicBezTo>
                    <a:pt x="1460" y="1508"/>
                    <a:pt x="1420" y="1506"/>
                    <a:pt x="1378" y="1506"/>
                  </a:cubicBezTo>
                  <a:moveTo>
                    <a:pt x="545" y="1146"/>
                  </a:moveTo>
                  <a:lnTo>
                    <a:pt x="545" y="1146"/>
                  </a:lnTo>
                  <a:cubicBezTo>
                    <a:pt x="539" y="1209"/>
                    <a:pt x="555" y="1255"/>
                    <a:pt x="591" y="1283"/>
                  </a:cubicBezTo>
                  <a:cubicBezTo>
                    <a:pt x="655" y="1331"/>
                    <a:pt x="787" y="1321"/>
                    <a:pt x="935" y="1258"/>
                  </a:cubicBezTo>
                  <a:cubicBezTo>
                    <a:pt x="1090" y="1191"/>
                    <a:pt x="1263" y="1059"/>
                    <a:pt x="1318" y="909"/>
                  </a:cubicBezTo>
                  <a:cubicBezTo>
                    <a:pt x="1273" y="890"/>
                    <a:pt x="1223" y="876"/>
                    <a:pt x="1169" y="868"/>
                  </a:cubicBezTo>
                  <a:cubicBezTo>
                    <a:pt x="969" y="838"/>
                    <a:pt x="687" y="892"/>
                    <a:pt x="545" y="1146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8" name="Google Shape;188;p5"/>
            <p:cNvGrpSpPr/>
            <p:nvPr/>
          </p:nvGrpSpPr>
          <p:grpSpPr>
            <a:xfrm>
              <a:off x="6184800" y="-228438"/>
              <a:ext cx="624641" cy="748573"/>
              <a:chOff x="5065325" y="1135200"/>
              <a:chExt cx="624641" cy="748573"/>
            </a:xfrm>
          </p:grpSpPr>
          <p:sp>
            <p:nvSpPr>
              <p:cNvPr id="189" name="Google Shape;189;p5"/>
              <p:cNvSpPr/>
              <p:nvPr/>
            </p:nvSpPr>
            <p:spPr>
              <a:xfrm>
                <a:off x="5093021" y="1135200"/>
                <a:ext cx="552513" cy="748573"/>
              </a:xfrm>
              <a:custGeom>
                <a:avLst/>
                <a:gdLst/>
                <a:ahLst/>
                <a:cxnLst/>
                <a:rect l="l" t="t" r="r" b="b"/>
                <a:pathLst>
                  <a:path w="2773" h="3757" extrusionOk="0">
                    <a:moveTo>
                      <a:pt x="1052" y="1773"/>
                    </a:moveTo>
                    <a:lnTo>
                      <a:pt x="1052" y="1773"/>
                    </a:lnTo>
                    <a:cubicBezTo>
                      <a:pt x="80" y="1273"/>
                      <a:pt x="-282" y="-574"/>
                      <a:pt x="1371" y="1553"/>
                    </a:cubicBezTo>
                    <a:cubicBezTo>
                      <a:pt x="1120" y="-258"/>
                      <a:pt x="2651" y="-725"/>
                      <a:pt x="1597" y="1458"/>
                    </a:cubicBezTo>
                    <a:cubicBezTo>
                      <a:pt x="2881" y="231"/>
                      <a:pt x="3346" y="893"/>
                      <a:pt x="1790" y="1771"/>
                    </a:cubicBezTo>
                    <a:cubicBezTo>
                      <a:pt x="3309" y="4070"/>
                      <a:pt x="2161" y="2998"/>
                      <a:pt x="1556" y="2171"/>
                    </a:cubicBezTo>
                    <a:cubicBezTo>
                      <a:pt x="1857" y="3311"/>
                      <a:pt x="950" y="5081"/>
                      <a:pt x="1155" y="2170"/>
                    </a:cubicBezTo>
                    <a:cubicBezTo>
                      <a:pt x="-588" y="3287"/>
                      <a:pt x="-137" y="2092"/>
                      <a:pt x="1052" y="177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" name="Google Shape;190;p5"/>
              <p:cNvSpPr/>
              <p:nvPr/>
            </p:nvSpPr>
            <p:spPr>
              <a:xfrm>
                <a:off x="5065325" y="1191189"/>
                <a:ext cx="624641" cy="618066"/>
              </a:xfrm>
              <a:custGeom>
                <a:avLst/>
                <a:gdLst/>
                <a:ahLst/>
                <a:cxnLst/>
                <a:rect l="l" t="t" r="r" b="b"/>
                <a:pathLst>
                  <a:path w="3135" h="3102" extrusionOk="0">
                    <a:moveTo>
                      <a:pt x="1246" y="1323"/>
                    </a:moveTo>
                    <a:lnTo>
                      <a:pt x="1246" y="1323"/>
                    </a:lnTo>
                    <a:cubicBezTo>
                      <a:pt x="582" y="476"/>
                      <a:pt x="993" y="-1159"/>
                      <a:pt x="1616" y="1295"/>
                    </a:cubicBezTo>
                    <a:cubicBezTo>
                      <a:pt x="2112" y="-260"/>
                      <a:pt x="3653" y="75"/>
                      <a:pt x="1853" y="1324"/>
                    </a:cubicBezTo>
                    <a:cubicBezTo>
                      <a:pt x="3478" y="942"/>
                      <a:pt x="3628" y="1683"/>
                      <a:pt x="1901" y="1662"/>
                    </a:cubicBezTo>
                    <a:cubicBezTo>
                      <a:pt x="2336" y="4192"/>
                      <a:pt x="1743" y="2809"/>
                      <a:pt x="1535" y="1873"/>
                    </a:cubicBezTo>
                    <a:cubicBezTo>
                      <a:pt x="1350" y="2918"/>
                      <a:pt x="-157" y="3906"/>
                      <a:pt x="1179" y="1686"/>
                    </a:cubicBezTo>
                    <a:cubicBezTo>
                      <a:pt x="-807" y="1770"/>
                      <a:pt x="65" y="1028"/>
                      <a:pt x="1246" y="13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" name="Google Shape;191;p5"/>
              <p:cNvSpPr/>
              <p:nvPr/>
            </p:nvSpPr>
            <p:spPr>
              <a:xfrm>
                <a:off x="5337499" y="1466154"/>
                <a:ext cx="78504" cy="75714"/>
              </a:xfrm>
              <a:custGeom>
                <a:avLst/>
                <a:gdLst/>
                <a:ahLst/>
                <a:cxnLst/>
                <a:rect l="l" t="t" r="r" b="b"/>
                <a:pathLst>
                  <a:path w="394" h="380" extrusionOk="0">
                    <a:moveTo>
                      <a:pt x="270" y="0"/>
                    </a:moveTo>
                    <a:lnTo>
                      <a:pt x="270" y="0"/>
                    </a:lnTo>
                    <a:cubicBezTo>
                      <a:pt x="196" y="8"/>
                      <a:pt x="120" y="28"/>
                      <a:pt x="65" y="77"/>
                    </a:cubicBezTo>
                    <a:cubicBezTo>
                      <a:pt x="10" y="127"/>
                      <a:pt x="-19" y="212"/>
                      <a:pt x="14" y="279"/>
                    </a:cubicBezTo>
                    <a:cubicBezTo>
                      <a:pt x="26" y="304"/>
                      <a:pt x="45" y="325"/>
                      <a:pt x="68" y="342"/>
                    </a:cubicBezTo>
                    <a:cubicBezTo>
                      <a:pt x="161" y="408"/>
                      <a:pt x="309" y="384"/>
                      <a:pt x="369" y="286"/>
                    </a:cubicBezTo>
                    <a:cubicBezTo>
                      <a:pt x="429" y="189"/>
                      <a:pt x="377" y="39"/>
                      <a:pt x="268" y="1"/>
                    </a:cubicBezTo>
                    <a:cubicBezTo>
                      <a:pt x="271" y="2"/>
                      <a:pt x="273" y="4"/>
                      <a:pt x="27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192;p5"/>
              <p:cNvSpPr/>
              <p:nvPr/>
            </p:nvSpPr>
            <p:spPr>
              <a:xfrm>
                <a:off x="5079870" y="1191986"/>
                <a:ext cx="568254" cy="623844"/>
              </a:xfrm>
              <a:custGeom>
                <a:avLst/>
                <a:gdLst/>
                <a:ahLst/>
                <a:cxnLst/>
                <a:rect l="l" t="t" r="r" b="b"/>
                <a:pathLst>
                  <a:path w="2852" h="3131" extrusionOk="0">
                    <a:moveTo>
                      <a:pt x="1867" y="3131"/>
                    </a:moveTo>
                    <a:lnTo>
                      <a:pt x="1867" y="3131"/>
                    </a:lnTo>
                    <a:cubicBezTo>
                      <a:pt x="1831" y="3131"/>
                      <a:pt x="1797" y="3121"/>
                      <a:pt x="1766" y="3102"/>
                    </a:cubicBezTo>
                    <a:cubicBezTo>
                      <a:pt x="1593" y="2996"/>
                      <a:pt x="1548" y="2626"/>
                      <a:pt x="1509" y="2296"/>
                    </a:cubicBezTo>
                    <a:cubicBezTo>
                      <a:pt x="1447" y="2604"/>
                      <a:pt x="1276" y="2913"/>
                      <a:pt x="980" y="3032"/>
                    </a:cubicBezTo>
                    <a:cubicBezTo>
                      <a:pt x="887" y="3069"/>
                      <a:pt x="845" y="3030"/>
                      <a:pt x="828" y="3004"/>
                    </a:cubicBezTo>
                    <a:cubicBezTo>
                      <a:pt x="747" y="2880"/>
                      <a:pt x="886" y="2471"/>
                      <a:pt x="1027" y="2167"/>
                    </a:cubicBezTo>
                    <a:cubicBezTo>
                      <a:pt x="776" y="2434"/>
                      <a:pt x="391" y="2738"/>
                      <a:pt x="91" y="2521"/>
                    </a:cubicBezTo>
                    <a:cubicBezTo>
                      <a:pt x="40" y="2484"/>
                      <a:pt x="19" y="2435"/>
                      <a:pt x="31" y="2377"/>
                    </a:cubicBezTo>
                    <a:cubicBezTo>
                      <a:pt x="78" y="2152"/>
                      <a:pt x="642" y="1832"/>
                      <a:pt x="947" y="1709"/>
                    </a:cubicBezTo>
                    <a:cubicBezTo>
                      <a:pt x="326" y="1618"/>
                      <a:pt x="51" y="1400"/>
                      <a:pt x="7" y="1232"/>
                    </a:cubicBezTo>
                    <a:cubicBezTo>
                      <a:pt x="-14" y="1154"/>
                      <a:pt x="12" y="1083"/>
                      <a:pt x="78" y="1035"/>
                    </a:cubicBezTo>
                    <a:cubicBezTo>
                      <a:pt x="205" y="944"/>
                      <a:pt x="477" y="945"/>
                      <a:pt x="839" y="1115"/>
                    </a:cubicBezTo>
                    <a:cubicBezTo>
                      <a:pt x="632" y="918"/>
                      <a:pt x="532" y="750"/>
                      <a:pt x="565" y="643"/>
                    </a:cubicBezTo>
                    <a:cubicBezTo>
                      <a:pt x="580" y="594"/>
                      <a:pt x="622" y="565"/>
                      <a:pt x="680" y="562"/>
                    </a:cubicBezTo>
                    <a:cubicBezTo>
                      <a:pt x="791" y="557"/>
                      <a:pt x="975" y="651"/>
                      <a:pt x="1149" y="864"/>
                    </a:cubicBezTo>
                    <a:cubicBezTo>
                      <a:pt x="1041" y="561"/>
                      <a:pt x="953" y="206"/>
                      <a:pt x="1062" y="63"/>
                    </a:cubicBezTo>
                    <a:cubicBezTo>
                      <a:pt x="1092" y="25"/>
                      <a:pt x="1150" y="-16"/>
                      <a:pt x="1260" y="8"/>
                    </a:cubicBezTo>
                    <a:cubicBezTo>
                      <a:pt x="1581" y="77"/>
                      <a:pt x="1594" y="494"/>
                      <a:pt x="1607" y="864"/>
                    </a:cubicBezTo>
                    <a:cubicBezTo>
                      <a:pt x="1607" y="872"/>
                      <a:pt x="1607" y="881"/>
                      <a:pt x="1607" y="889"/>
                    </a:cubicBezTo>
                    <a:cubicBezTo>
                      <a:pt x="1677" y="624"/>
                      <a:pt x="1811" y="329"/>
                      <a:pt x="1993" y="231"/>
                    </a:cubicBezTo>
                    <a:cubicBezTo>
                      <a:pt x="2075" y="187"/>
                      <a:pt x="2159" y="186"/>
                      <a:pt x="2242" y="230"/>
                    </a:cubicBezTo>
                    <a:cubicBezTo>
                      <a:pt x="2305" y="263"/>
                      <a:pt x="2344" y="311"/>
                      <a:pt x="2357" y="374"/>
                    </a:cubicBezTo>
                    <a:cubicBezTo>
                      <a:pt x="2400" y="574"/>
                      <a:pt x="2162" y="871"/>
                      <a:pt x="1971" y="1110"/>
                    </a:cubicBezTo>
                    <a:cubicBezTo>
                      <a:pt x="1964" y="1119"/>
                      <a:pt x="1957" y="1128"/>
                      <a:pt x="1949" y="1136"/>
                    </a:cubicBezTo>
                    <a:cubicBezTo>
                      <a:pt x="2185" y="1082"/>
                      <a:pt x="2562" y="1185"/>
                      <a:pt x="2740" y="1339"/>
                    </a:cubicBezTo>
                    <a:cubicBezTo>
                      <a:pt x="2849" y="1433"/>
                      <a:pt x="2879" y="1541"/>
                      <a:pt x="2826" y="1642"/>
                    </a:cubicBezTo>
                    <a:cubicBezTo>
                      <a:pt x="2789" y="1713"/>
                      <a:pt x="2728" y="1761"/>
                      <a:pt x="2647" y="1784"/>
                    </a:cubicBezTo>
                    <a:cubicBezTo>
                      <a:pt x="2511" y="1824"/>
                      <a:pt x="2338" y="1790"/>
                      <a:pt x="2185" y="1737"/>
                    </a:cubicBezTo>
                    <a:cubicBezTo>
                      <a:pt x="2432" y="1926"/>
                      <a:pt x="2681" y="2194"/>
                      <a:pt x="2567" y="2466"/>
                    </a:cubicBezTo>
                    <a:cubicBezTo>
                      <a:pt x="2533" y="2547"/>
                      <a:pt x="2474" y="2564"/>
                      <a:pt x="2430" y="2565"/>
                    </a:cubicBezTo>
                    <a:lnTo>
                      <a:pt x="2430" y="2565"/>
                    </a:lnTo>
                    <a:cubicBezTo>
                      <a:pt x="2327" y="2565"/>
                      <a:pt x="2193" y="2471"/>
                      <a:pt x="2065" y="2348"/>
                    </a:cubicBezTo>
                    <a:cubicBezTo>
                      <a:pt x="2147" y="2543"/>
                      <a:pt x="2192" y="2742"/>
                      <a:pt x="2154" y="2891"/>
                    </a:cubicBezTo>
                    <a:cubicBezTo>
                      <a:pt x="2127" y="2999"/>
                      <a:pt x="2060" y="3074"/>
                      <a:pt x="1957" y="3113"/>
                    </a:cubicBezTo>
                    <a:cubicBezTo>
                      <a:pt x="1925" y="3125"/>
                      <a:pt x="1895" y="3131"/>
                      <a:pt x="1867" y="3131"/>
                    </a:cubicBezTo>
                    <a:moveTo>
                      <a:pt x="1504" y="1992"/>
                    </a:moveTo>
                    <a:lnTo>
                      <a:pt x="1504" y="1992"/>
                    </a:lnTo>
                    <a:cubicBezTo>
                      <a:pt x="1519" y="1992"/>
                      <a:pt x="1533" y="2002"/>
                      <a:pt x="1535" y="2018"/>
                    </a:cubicBezTo>
                    <a:cubicBezTo>
                      <a:pt x="1549" y="2091"/>
                      <a:pt x="1561" y="2184"/>
                      <a:pt x="1572" y="2283"/>
                    </a:cubicBezTo>
                    <a:cubicBezTo>
                      <a:pt x="1606" y="2567"/>
                      <a:pt x="1652" y="2957"/>
                      <a:pt x="1799" y="3047"/>
                    </a:cubicBezTo>
                    <a:cubicBezTo>
                      <a:pt x="1838" y="3071"/>
                      <a:pt x="1881" y="3072"/>
                      <a:pt x="1934" y="3053"/>
                    </a:cubicBezTo>
                    <a:cubicBezTo>
                      <a:pt x="2018" y="3022"/>
                      <a:pt x="2070" y="2963"/>
                      <a:pt x="2092" y="2875"/>
                    </a:cubicBezTo>
                    <a:cubicBezTo>
                      <a:pt x="2138" y="2692"/>
                      <a:pt x="2048" y="2426"/>
                      <a:pt x="1921" y="2193"/>
                    </a:cubicBezTo>
                    <a:cubicBezTo>
                      <a:pt x="1809" y="2061"/>
                      <a:pt x="1717" y="1925"/>
                      <a:pt x="1680" y="1842"/>
                    </a:cubicBezTo>
                    <a:cubicBezTo>
                      <a:pt x="1674" y="1827"/>
                      <a:pt x="1679" y="1810"/>
                      <a:pt x="1693" y="1801"/>
                    </a:cubicBezTo>
                    <a:cubicBezTo>
                      <a:pt x="1706" y="1793"/>
                      <a:pt x="1723" y="1796"/>
                      <a:pt x="1734" y="1807"/>
                    </a:cubicBezTo>
                    <a:cubicBezTo>
                      <a:pt x="1812" y="1896"/>
                      <a:pt x="1896" y="2017"/>
                      <a:pt x="1969" y="2150"/>
                    </a:cubicBezTo>
                    <a:cubicBezTo>
                      <a:pt x="2125" y="2331"/>
                      <a:pt x="2316" y="2501"/>
                      <a:pt x="2430" y="2501"/>
                    </a:cubicBezTo>
                    <a:lnTo>
                      <a:pt x="2430" y="2501"/>
                    </a:lnTo>
                    <a:cubicBezTo>
                      <a:pt x="2453" y="2501"/>
                      <a:pt x="2486" y="2494"/>
                      <a:pt x="2508" y="2441"/>
                    </a:cubicBezTo>
                    <a:cubicBezTo>
                      <a:pt x="2611" y="2197"/>
                      <a:pt x="2386" y="1913"/>
                      <a:pt x="1820" y="1571"/>
                    </a:cubicBezTo>
                    <a:cubicBezTo>
                      <a:pt x="1805" y="1562"/>
                      <a:pt x="1800" y="1542"/>
                      <a:pt x="1809" y="1527"/>
                    </a:cubicBezTo>
                    <a:cubicBezTo>
                      <a:pt x="1818" y="1512"/>
                      <a:pt x="1838" y="1506"/>
                      <a:pt x="1853" y="1516"/>
                    </a:cubicBezTo>
                    <a:cubicBezTo>
                      <a:pt x="2083" y="1648"/>
                      <a:pt x="2425" y="1782"/>
                      <a:pt x="2629" y="1723"/>
                    </a:cubicBezTo>
                    <a:cubicBezTo>
                      <a:pt x="2694" y="1704"/>
                      <a:pt x="2740" y="1668"/>
                      <a:pt x="2769" y="1612"/>
                    </a:cubicBezTo>
                    <a:cubicBezTo>
                      <a:pt x="2808" y="1538"/>
                      <a:pt x="2784" y="1463"/>
                      <a:pt x="2697" y="1387"/>
                    </a:cubicBezTo>
                    <a:cubicBezTo>
                      <a:pt x="2486" y="1204"/>
                      <a:pt x="2028" y="1123"/>
                      <a:pt x="1867" y="1240"/>
                    </a:cubicBezTo>
                    <a:cubicBezTo>
                      <a:pt x="1854" y="1249"/>
                      <a:pt x="1835" y="1248"/>
                      <a:pt x="1825" y="1236"/>
                    </a:cubicBezTo>
                    <a:cubicBezTo>
                      <a:pt x="1814" y="1225"/>
                      <a:pt x="1812" y="1207"/>
                      <a:pt x="1822" y="1195"/>
                    </a:cubicBezTo>
                    <a:cubicBezTo>
                      <a:pt x="1851" y="1156"/>
                      <a:pt x="1885" y="1114"/>
                      <a:pt x="1921" y="1070"/>
                    </a:cubicBezTo>
                    <a:cubicBezTo>
                      <a:pt x="2094" y="853"/>
                      <a:pt x="2331" y="557"/>
                      <a:pt x="2294" y="387"/>
                    </a:cubicBezTo>
                    <a:cubicBezTo>
                      <a:pt x="2286" y="344"/>
                      <a:pt x="2258" y="311"/>
                      <a:pt x="2212" y="287"/>
                    </a:cubicBezTo>
                    <a:cubicBezTo>
                      <a:pt x="2148" y="254"/>
                      <a:pt x="2086" y="254"/>
                      <a:pt x="2023" y="288"/>
                    </a:cubicBezTo>
                    <a:cubicBezTo>
                      <a:pt x="1807" y="404"/>
                      <a:pt x="1652" y="866"/>
                      <a:pt x="1623" y="1156"/>
                    </a:cubicBezTo>
                    <a:cubicBezTo>
                      <a:pt x="1621" y="1172"/>
                      <a:pt x="1607" y="1185"/>
                      <a:pt x="1591" y="1185"/>
                    </a:cubicBezTo>
                    <a:lnTo>
                      <a:pt x="1591" y="1185"/>
                    </a:lnTo>
                    <a:cubicBezTo>
                      <a:pt x="1574" y="1185"/>
                      <a:pt x="1561" y="1172"/>
                      <a:pt x="1559" y="1156"/>
                    </a:cubicBezTo>
                    <a:cubicBezTo>
                      <a:pt x="1549" y="1069"/>
                      <a:pt x="1546" y="970"/>
                      <a:pt x="1542" y="866"/>
                    </a:cubicBezTo>
                    <a:cubicBezTo>
                      <a:pt x="1531" y="520"/>
                      <a:pt x="1518" y="129"/>
                      <a:pt x="1246" y="70"/>
                    </a:cubicBezTo>
                    <a:cubicBezTo>
                      <a:pt x="1184" y="57"/>
                      <a:pt x="1140" y="68"/>
                      <a:pt x="1113" y="103"/>
                    </a:cubicBezTo>
                    <a:cubicBezTo>
                      <a:pt x="1003" y="248"/>
                      <a:pt x="1163" y="766"/>
                      <a:pt x="1320" y="1123"/>
                    </a:cubicBezTo>
                    <a:cubicBezTo>
                      <a:pt x="1347" y="1173"/>
                      <a:pt x="1373" y="1229"/>
                      <a:pt x="1398" y="1288"/>
                    </a:cubicBezTo>
                    <a:cubicBezTo>
                      <a:pt x="1405" y="1304"/>
                      <a:pt x="1398" y="1322"/>
                      <a:pt x="1382" y="1329"/>
                    </a:cubicBezTo>
                    <a:cubicBezTo>
                      <a:pt x="1366" y="1337"/>
                      <a:pt x="1348" y="1331"/>
                      <a:pt x="1340" y="1315"/>
                    </a:cubicBezTo>
                    <a:cubicBezTo>
                      <a:pt x="1323" y="1282"/>
                      <a:pt x="1297" y="1229"/>
                      <a:pt x="1268" y="1163"/>
                    </a:cubicBezTo>
                    <a:cubicBezTo>
                      <a:pt x="1072" y="788"/>
                      <a:pt x="812" y="620"/>
                      <a:pt x="683" y="627"/>
                    </a:cubicBezTo>
                    <a:cubicBezTo>
                      <a:pt x="637" y="629"/>
                      <a:pt x="630" y="654"/>
                      <a:pt x="626" y="661"/>
                    </a:cubicBezTo>
                    <a:cubicBezTo>
                      <a:pt x="605" y="733"/>
                      <a:pt x="689" y="944"/>
                      <a:pt x="1143" y="1287"/>
                    </a:cubicBezTo>
                    <a:cubicBezTo>
                      <a:pt x="1157" y="1298"/>
                      <a:pt x="1160" y="1317"/>
                      <a:pt x="1150" y="1331"/>
                    </a:cubicBezTo>
                    <a:cubicBezTo>
                      <a:pt x="1140" y="1345"/>
                      <a:pt x="1121" y="1349"/>
                      <a:pt x="1106" y="1339"/>
                    </a:cubicBezTo>
                    <a:cubicBezTo>
                      <a:pt x="623" y="1024"/>
                      <a:pt x="253" y="987"/>
                      <a:pt x="115" y="1087"/>
                    </a:cubicBezTo>
                    <a:cubicBezTo>
                      <a:pt x="71" y="1120"/>
                      <a:pt x="55" y="1163"/>
                      <a:pt x="69" y="1215"/>
                    </a:cubicBezTo>
                    <a:cubicBezTo>
                      <a:pt x="104" y="1344"/>
                      <a:pt x="358" y="1584"/>
                      <a:pt x="1093" y="1663"/>
                    </a:cubicBezTo>
                    <a:cubicBezTo>
                      <a:pt x="1109" y="1665"/>
                      <a:pt x="1121" y="1678"/>
                      <a:pt x="1122" y="1693"/>
                    </a:cubicBezTo>
                    <a:cubicBezTo>
                      <a:pt x="1123" y="1709"/>
                      <a:pt x="1112" y="1723"/>
                      <a:pt x="1097" y="1726"/>
                    </a:cubicBezTo>
                    <a:cubicBezTo>
                      <a:pt x="870" y="1777"/>
                      <a:pt x="140" y="2167"/>
                      <a:pt x="94" y="2390"/>
                    </a:cubicBezTo>
                    <a:cubicBezTo>
                      <a:pt x="87" y="2423"/>
                      <a:pt x="98" y="2448"/>
                      <a:pt x="128" y="2469"/>
                    </a:cubicBezTo>
                    <a:cubicBezTo>
                      <a:pt x="416" y="2676"/>
                      <a:pt x="855" y="2309"/>
                      <a:pt x="1167" y="1906"/>
                    </a:cubicBezTo>
                    <a:cubicBezTo>
                      <a:pt x="1188" y="1874"/>
                      <a:pt x="1207" y="1849"/>
                      <a:pt x="1222" y="1834"/>
                    </a:cubicBezTo>
                    <a:cubicBezTo>
                      <a:pt x="1234" y="1823"/>
                      <a:pt x="1253" y="1822"/>
                      <a:pt x="1266" y="1833"/>
                    </a:cubicBezTo>
                    <a:cubicBezTo>
                      <a:pt x="1278" y="1844"/>
                      <a:pt x="1280" y="1863"/>
                      <a:pt x="1270" y="1876"/>
                    </a:cubicBezTo>
                    <a:cubicBezTo>
                      <a:pt x="1258" y="1893"/>
                      <a:pt x="1240" y="1917"/>
                      <a:pt x="1217" y="1946"/>
                    </a:cubicBezTo>
                    <a:cubicBezTo>
                      <a:pt x="1069" y="2179"/>
                      <a:pt x="799" y="2841"/>
                      <a:pt x="882" y="2969"/>
                    </a:cubicBezTo>
                    <a:cubicBezTo>
                      <a:pt x="887" y="2976"/>
                      <a:pt x="899" y="2995"/>
                      <a:pt x="955" y="2973"/>
                    </a:cubicBezTo>
                    <a:cubicBezTo>
                      <a:pt x="1313" y="2828"/>
                      <a:pt x="1474" y="2380"/>
                      <a:pt x="1472" y="2024"/>
                    </a:cubicBezTo>
                    <a:cubicBezTo>
                      <a:pt x="1472" y="2008"/>
                      <a:pt x="1485" y="1994"/>
                      <a:pt x="1501" y="1992"/>
                    </a:cubicBezTo>
                    <a:cubicBezTo>
                      <a:pt x="1502" y="1992"/>
                      <a:pt x="1503" y="1992"/>
                      <a:pt x="1504" y="1992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3" name="Google Shape;193;p5"/>
            <p:cNvSpPr/>
            <p:nvPr/>
          </p:nvSpPr>
          <p:spPr>
            <a:xfrm rot="1608817">
              <a:off x="8566124" y="661115"/>
              <a:ext cx="61850" cy="6185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Karma"/>
                <a:ea typeface="Karma"/>
                <a:cs typeface="Karma"/>
                <a:sym typeface="Karma"/>
              </a:endParaRPr>
            </a:p>
          </p:txBody>
        </p:sp>
        <p:sp>
          <p:nvSpPr>
            <p:cNvPr id="194" name="Google Shape;194;p5"/>
            <p:cNvSpPr/>
            <p:nvPr/>
          </p:nvSpPr>
          <p:spPr>
            <a:xfrm rot="1608817">
              <a:off x="8722955" y="114928"/>
              <a:ext cx="61850" cy="6185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Karma"/>
                <a:ea typeface="Karma"/>
                <a:cs typeface="Karma"/>
                <a:sym typeface="Karma"/>
              </a:endParaRPr>
            </a:p>
          </p:txBody>
        </p:sp>
        <p:sp>
          <p:nvSpPr>
            <p:cNvPr id="195" name="Google Shape;195;p5"/>
            <p:cNvSpPr/>
            <p:nvPr/>
          </p:nvSpPr>
          <p:spPr>
            <a:xfrm rot="1608817">
              <a:off x="8990484" y="335391"/>
              <a:ext cx="61850" cy="6185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Karma"/>
                <a:ea typeface="Karma"/>
                <a:cs typeface="Karma"/>
                <a:sym typeface="Karma"/>
              </a:endParaRPr>
            </a:p>
          </p:txBody>
        </p:sp>
        <p:sp>
          <p:nvSpPr>
            <p:cNvPr id="196" name="Google Shape;196;p5"/>
            <p:cNvSpPr/>
            <p:nvPr/>
          </p:nvSpPr>
          <p:spPr>
            <a:xfrm rot="1608817">
              <a:off x="8990478" y="1546735"/>
              <a:ext cx="61850" cy="6185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Karma"/>
                <a:ea typeface="Karma"/>
                <a:cs typeface="Karma"/>
                <a:sym typeface="Karma"/>
              </a:endParaRPr>
            </a:p>
          </p:txBody>
        </p:sp>
        <p:sp>
          <p:nvSpPr>
            <p:cNvPr id="197" name="Google Shape;197;p5"/>
            <p:cNvSpPr/>
            <p:nvPr/>
          </p:nvSpPr>
          <p:spPr>
            <a:xfrm rot="1608817">
              <a:off x="8806049" y="1546715"/>
              <a:ext cx="61850" cy="6185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Karma"/>
                <a:ea typeface="Karma"/>
                <a:cs typeface="Karma"/>
                <a:sym typeface="Karma"/>
              </a:endParaRPr>
            </a:p>
          </p:txBody>
        </p:sp>
        <p:sp>
          <p:nvSpPr>
            <p:cNvPr id="198" name="Google Shape;198;p5"/>
            <p:cNvSpPr/>
            <p:nvPr/>
          </p:nvSpPr>
          <p:spPr>
            <a:xfrm rot="1608817">
              <a:off x="704228" y="4712660"/>
              <a:ext cx="61850" cy="6185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Karma"/>
                <a:ea typeface="Karma"/>
                <a:cs typeface="Karma"/>
                <a:sym typeface="Karma"/>
              </a:endParaRPr>
            </a:p>
          </p:txBody>
        </p:sp>
        <p:sp>
          <p:nvSpPr>
            <p:cNvPr id="199" name="Google Shape;199;p5"/>
            <p:cNvSpPr/>
            <p:nvPr/>
          </p:nvSpPr>
          <p:spPr>
            <a:xfrm rot="1608817">
              <a:off x="519799" y="4712640"/>
              <a:ext cx="61850" cy="6185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Karma"/>
                <a:ea typeface="Karma"/>
                <a:cs typeface="Karma"/>
                <a:sym typeface="Karma"/>
              </a:endParaRPr>
            </a:p>
          </p:txBody>
        </p:sp>
      </p:grpSp>
    </p:spTree>
  </p:cSld>
  <p:clrMapOvr>
    <a:masterClrMapping/>
  </p:clrMapOvr>
  <p:transition spd="slow" advTm="10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6"/>
          <p:cNvSpPr txBox="1">
            <a:spLocks noGrp="1"/>
          </p:cNvSpPr>
          <p:nvPr>
            <p:ph type="title"/>
          </p:nvPr>
        </p:nvSpPr>
        <p:spPr>
          <a:xfrm>
            <a:off x="720000" y="5212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grpSp>
        <p:nvGrpSpPr>
          <p:cNvPr id="202" name="Google Shape;202;p6"/>
          <p:cNvGrpSpPr/>
          <p:nvPr/>
        </p:nvGrpSpPr>
        <p:grpSpPr>
          <a:xfrm>
            <a:off x="-494436" y="-289248"/>
            <a:ext cx="9916111" cy="5591842"/>
            <a:chOff x="-494436" y="-289248"/>
            <a:chExt cx="9916111" cy="5591842"/>
          </a:xfrm>
        </p:grpSpPr>
        <p:sp>
          <p:nvSpPr>
            <p:cNvPr id="203" name="Google Shape;203;p6"/>
            <p:cNvSpPr/>
            <p:nvPr/>
          </p:nvSpPr>
          <p:spPr>
            <a:xfrm>
              <a:off x="7102050" y="-106925"/>
              <a:ext cx="2319625" cy="1562875"/>
            </a:xfrm>
            <a:custGeom>
              <a:avLst/>
              <a:gdLst/>
              <a:ahLst/>
              <a:cxnLst/>
              <a:rect l="l" t="t" r="r" b="b"/>
              <a:pathLst>
                <a:path w="92785" h="62515" extrusionOk="0">
                  <a:moveTo>
                    <a:pt x="0" y="0"/>
                  </a:moveTo>
                  <a:cubicBezTo>
                    <a:pt x="0" y="4046"/>
                    <a:pt x="820" y="9486"/>
                    <a:pt x="4438" y="11296"/>
                  </a:cubicBezTo>
                  <a:cubicBezTo>
                    <a:pt x="11091" y="14625"/>
                    <a:pt x="19567" y="6525"/>
                    <a:pt x="26625" y="8876"/>
                  </a:cubicBezTo>
                  <a:cubicBezTo>
                    <a:pt x="30566" y="10188"/>
                    <a:pt x="33420" y="15611"/>
                    <a:pt x="37517" y="14927"/>
                  </a:cubicBezTo>
                  <a:cubicBezTo>
                    <a:pt x="46296" y="13462"/>
                    <a:pt x="57848" y="6616"/>
                    <a:pt x="64142" y="12910"/>
                  </a:cubicBezTo>
                  <a:cubicBezTo>
                    <a:pt x="67425" y="16193"/>
                    <a:pt x="64838" y="22316"/>
                    <a:pt x="66563" y="26626"/>
                  </a:cubicBezTo>
                  <a:cubicBezTo>
                    <a:pt x="68400" y="31217"/>
                    <a:pt x="74424" y="35920"/>
                    <a:pt x="72211" y="40342"/>
                  </a:cubicBezTo>
                  <a:cubicBezTo>
                    <a:pt x="70252" y="44257"/>
                    <a:pt x="68065" y="49227"/>
                    <a:pt x="69790" y="53251"/>
                  </a:cubicBezTo>
                  <a:cubicBezTo>
                    <a:pt x="71438" y="57096"/>
                    <a:pt x="74642" y="60976"/>
                    <a:pt x="78665" y="62126"/>
                  </a:cubicBezTo>
                  <a:cubicBezTo>
                    <a:pt x="83372" y="63471"/>
                    <a:pt x="88406" y="60279"/>
                    <a:pt x="92785" y="58092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04" name="Google Shape;204;p6"/>
            <p:cNvSpPr/>
            <p:nvPr/>
          </p:nvSpPr>
          <p:spPr>
            <a:xfrm rot="10359792">
              <a:off x="-484056" y="-68025"/>
              <a:ext cx="3489456" cy="386295"/>
            </a:xfrm>
            <a:custGeom>
              <a:avLst/>
              <a:gdLst/>
              <a:ahLst/>
              <a:cxnLst/>
              <a:rect l="l" t="t" r="r" b="b"/>
              <a:pathLst>
                <a:path w="139580" h="15452" extrusionOk="0">
                  <a:moveTo>
                    <a:pt x="0" y="8997"/>
                  </a:moveTo>
                  <a:cubicBezTo>
                    <a:pt x="0" y="3803"/>
                    <a:pt x="9430" y="2332"/>
                    <a:pt x="14523" y="3350"/>
                  </a:cubicBezTo>
                  <a:cubicBezTo>
                    <a:pt x="17295" y="3904"/>
                    <a:pt x="19389" y="6581"/>
                    <a:pt x="22187" y="6980"/>
                  </a:cubicBezTo>
                  <a:cubicBezTo>
                    <a:pt x="28207" y="7839"/>
                    <a:pt x="33571" y="2526"/>
                    <a:pt x="39534" y="1332"/>
                  </a:cubicBezTo>
                  <a:cubicBezTo>
                    <a:pt x="45837" y="70"/>
                    <a:pt x="51750" y="5520"/>
                    <a:pt x="58091" y="6577"/>
                  </a:cubicBezTo>
                  <a:cubicBezTo>
                    <a:pt x="65816" y="7865"/>
                    <a:pt x="72911" y="-851"/>
                    <a:pt x="80682" y="122"/>
                  </a:cubicBezTo>
                  <a:cubicBezTo>
                    <a:pt x="86779" y="885"/>
                    <a:pt x="91665" y="5891"/>
                    <a:pt x="97625" y="7384"/>
                  </a:cubicBezTo>
                  <a:cubicBezTo>
                    <a:pt x="105392" y="9329"/>
                    <a:pt x="113530" y="2838"/>
                    <a:pt x="121427" y="4156"/>
                  </a:cubicBezTo>
                  <a:cubicBezTo>
                    <a:pt x="128457" y="5329"/>
                    <a:pt x="133207" y="12262"/>
                    <a:pt x="139580" y="15452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05" name="Google Shape;205;p6"/>
            <p:cNvSpPr/>
            <p:nvPr/>
          </p:nvSpPr>
          <p:spPr>
            <a:xfrm>
              <a:off x="8382875" y="4645519"/>
              <a:ext cx="1038800" cy="657075"/>
            </a:xfrm>
            <a:custGeom>
              <a:avLst/>
              <a:gdLst/>
              <a:ahLst/>
              <a:cxnLst/>
              <a:rect l="l" t="t" r="r" b="b"/>
              <a:pathLst>
                <a:path w="41552" h="26283" extrusionOk="0">
                  <a:moveTo>
                    <a:pt x="41552" y="868"/>
                  </a:moveTo>
                  <a:cubicBezTo>
                    <a:pt x="36623" y="-775"/>
                    <a:pt x="29895" y="16"/>
                    <a:pt x="26222" y="3692"/>
                  </a:cubicBezTo>
                  <a:cubicBezTo>
                    <a:pt x="23884" y="6032"/>
                    <a:pt x="24622" y="10866"/>
                    <a:pt x="21785" y="12567"/>
                  </a:cubicBezTo>
                  <a:cubicBezTo>
                    <a:pt x="17977" y="14850"/>
                    <a:pt x="12779" y="11085"/>
                    <a:pt x="8472" y="12163"/>
                  </a:cubicBezTo>
                  <a:cubicBezTo>
                    <a:pt x="3147" y="13496"/>
                    <a:pt x="0" y="20794"/>
                    <a:pt x="0" y="26283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206" name="Google Shape;206;p6"/>
          <p:cNvGrpSpPr/>
          <p:nvPr/>
        </p:nvGrpSpPr>
        <p:grpSpPr>
          <a:xfrm>
            <a:off x="3821857" y="66949"/>
            <a:ext cx="5210250" cy="4722500"/>
            <a:chOff x="3821857" y="66949"/>
            <a:chExt cx="5210250" cy="4722500"/>
          </a:xfrm>
        </p:grpSpPr>
        <p:sp>
          <p:nvSpPr>
            <p:cNvPr id="207" name="Google Shape;207;p6"/>
            <p:cNvSpPr/>
            <p:nvPr/>
          </p:nvSpPr>
          <p:spPr>
            <a:xfrm>
              <a:off x="8671857" y="1145124"/>
              <a:ext cx="61800" cy="618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Karma"/>
                <a:ea typeface="Karma"/>
                <a:cs typeface="Karma"/>
                <a:sym typeface="Karma"/>
              </a:endParaRPr>
            </a:p>
          </p:txBody>
        </p:sp>
        <p:sp>
          <p:nvSpPr>
            <p:cNvPr id="208" name="Google Shape;208;p6"/>
            <p:cNvSpPr/>
            <p:nvPr/>
          </p:nvSpPr>
          <p:spPr>
            <a:xfrm>
              <a:off x="8610132" y="917162"/>
              <a:ext cx="61800" cy="61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Karma"/>
                <a:ea typeface="Karma"/>
                <a:cs typeface="Karma"/>
                <a:sym typeface="Karma"/>
              </a:endParaRPr>
            </a:p>
          </p:txBody>
        </p:sp>
        <p:sp>
          <p:nvSpPr>
            <p:cNvPr id="209" name="Google Shape;209;p6"/>
            <p:cNvSpPr/>
            <p:nvPr/>
          </p:nvSpPr>
          <p:spPr>
            <a:xfrm rot="-2700000">
              <a:off x="8154588" y="242637"/>
              <a:ext cx="396739" cy="505201"/>
            </a:xfrm>
            <a:custGeom>
              <a:avLst/>
              <a:gdLst/>
              <a:ahLst/>
              <a:cxnLst/>
              <a:rect l="l" t="t" r="r" b="b"/>
              <a:pathLst>
                <a:path w="2136" h="2720" extrusionOk="0">
                  <a:moveTo>
                    <a:pt x="1354" y="2720"/>
                  </a:moveTo>
                  <a:lnTo>
                    <a:pt x="1354" y="2720"/>
                  </a:lnTo>
                  <a:cubicBezTo>
                    <a:pt x="1322" y="2720"/>
                    <a:pt x="1290" y="2719"/>
                    <a:pt x="1257" y="2717"/>
                  </a:cubicBezTo>
                  <a:cubicBezTo>
                    <a:pt x="1239" y="2715"/>
                    <a:pt x="1225" y="2700"/>
                    <a:pt x="1227" y="2682"/>
                  </a:cubicBezTo>
                  <a:cubicBezTo>
                    <a:pt x="1229" y="2665"/>
                    <a:pt x="1243" y="2652"/>
                    <a:pt x="1262" y="2653"/>
                  </a:cubicBezTo>
                  <a:cubicBezTo>
                    <a:pt x="1776" y="2689"/>
                    <a:pt x="2038" y="2421"/>
                    <a:pt x="2068" y="2140"/>
                  </a:cubicBezTo>
                  <a:cubicBezTo>
                    <a:pt x="2098" y="1880"/>
                    <a:pt x="1932" y="1588"/>
                    <a:pt x="1563" y="1521"/>
                  </a:cubicBezTo>
                  <a:cubicBezTo>
                    <a:pt x="1536" y="1572"/>
                    <a:pt x="1500" y="1625"/>
                    <a:pt x="1456" y="1676"/>
                  </a:cubicBezTo>
                  <a:cubicBezTo>
                    <a:pt x="1288" y="1874"/>
                    <a:pt x="1004" y="2050"/>
                    <a:pt x="819" y="2002"/>
                  </a:cubicBezTo>
                  <a:cubicBezTo>
                    <a:pt x="767" y="1989"/>
                    <a:pt x="700" y="1950"/>
                    <a:pt x="678" y="1843"/>
                  </a:cubicBezTo>
                  <a:cubicBezTo>
                    <a:pt x="661" y="1758"/>
                    <a:pt x="683" y="1685"/>
                    <a:pt x="742" y="1623"/>
                  </a:cubicBezTo>
                  <a:cubicBezTo>
                    <a:pt x="908" y="1449"/>
                    <a:pt x="1321" y="1425"/>
                    <a:pt x="1526" y="1450"/>
                  </a:cubicBezTo>
                  <a:cubicBezTo>
                    <a:pt x="1574" y="1343"/>
                    <a:pt x="1581" y="1242"/>
                    <a:pt x="1543" y="1156"/>
                  </a:cubicBezTo>
                  <a:cubicBezTo>
                    <a:pt x="1542" y="1154"/>
                    <a:pt x="1542" y="1152"/>
                    <a:pt x="1541" y="1149"/>
                  </a:cubicBezTo>
                  <a:cubicBezTo>
                    <a:pt x="1524" y="1064"/>
                    <a:pt x="1464" y="991"/>
                    <a:pt x="1375" y="938"/>
                  </a:cubicBezTo>
                  <a:cubicBezTo>
                    <a:pt x="1311" y="1103"/>
                    <a:pt x="1132" y="1243"/>
                    <a:pt x="961" y="1317"/>
                  </a:cubicBezTo>
                  <a:cubicBezTo>
                    <a:pt x="789" y="1391"/>
                    <a:pt x="637" y="1397"/>
                    <a:pt x="552" y="1334"/>
                  </a:cubicBezTo>
                  <a:cubicBezTo>
                    <a:pt x="513" y="1305"/>
                    <a:pt x="469" y="1246"/>
                    <a:pt x="482" y="1132"/>
                  </a:cubicBezTo>
                  <a:cubicBezTo>
                    <a:pt x="483" y="1128"/>
                    <a:pt x="484" y="1124"/>
                    <a:pt x="486" y="1120"/>
                  </a:cubicBezTo>
                  <a:cubicBezTo>
                    <a:pt x="643" y="833"/>
                    <a:pt x="957" y="771"/>
                    <a:pt x="1179" y="805"/>
                  </a:cubicBezTo>
                  <a:cubicBezTo>
                    <a:pt x="1234" y="813"/>
                    <a:pt x="1286" y="827"/>
                    <a:pt x="1334" y="846"/>
                  </a:cubicBezTo>
                  <a:cubicBezTo>
                    <a:pt x="1334" y="845"/>
                    <a:pt x="1334" y="845"/>
                    <a:pt x="1334" y="844"/>
                  </a:cubicBezTo>
                  <a:cubicBezTo>
                    <a:pt x="1374" y="497"/>
                    <a:pt x="1232" y="233"/>
                    <a:pt x="943" y="119"/>
                  </a:cubicBezTo>
                  <a:cubicBezTo>
                    <a:pt x="627" y="-4"/>
                    <a:pt x="230" y="87"/>
                    <a:pt x="59" y="323"/>
                  </a:cubicBezTo>
                  <a:cubicBezTo>
                    <a:pt x="48" y="337"/>
                    <a:pt x="28" y="340"/>
                    <a:pt x="13" y="330"/>
                  </a:cubicBezTo>
                  <a:cubicBezTo>
                    <a:pt x="0" y="320"/>
                    <a:pt x="-4" y="300"/>
                    <a:pt x="6" y="285"/>
                  </a:cubicBezTo>
                  <a:cubicBezTo>
                    <a:pt x="194" y="27"/>
                    <a:pt x="624" y="-74"/>
                    <a:pt x="966" y="59"/>
                  </a:cubicBezTo>
                  <a:cubicBezTo>
                    <a:pt x="1285" y="185"/>
                    <a:pt x="1442" y="472"/>
                    <a:pt x="1397" y="851"/>
                  </a:cubicBezTo>
                  <a:cubicBezTo>
                    <a:pt x="1397" y="859"/>
                    <a:pt x="1395" y="867"/>
                    <a:pt x="1394" y="875"/>
                  </a:cubicBezTo>
                  <a:cubicBezTo>
                    <a:pt x="1504" y="936"/>
                    <a:pt x="1581" y="1027"/>
                    <a:pt x="1603" y="1133"/>
                  </a:cubicBezTo>
                  <a:cubicBezTo>
                    <a:pt x="1645" y="1231"/>
                    <a:pt x="1640" y="1344"/>
                    <a:pt x="1592" y="1461"/>
                  </a:cubicBezTo>
                  <a:cubicBezTo>
                    <a:pt x="1988" y="1541"/>
                    <a:pt x="2164" y="1862"/>
                    <a:pt x="2133" y="2147"/>
                  </a:cubicBezTo>
                  <a:cubicBezTo>
                    <a:pt x="2100" y="2441"/>
                    <a:pt x="1846" y="2720"/>
                    <a:pt x="1354" y="2720"/>
                  </a:cubicBezTo>
                  <a:moveTo>
                    <a:pt x="1378" y="1506"/>
                  </a:moveTo>
                  <a:lnTo>
                    <a:pt x="1378" y="1506"/>
                  </a:lnTo>
                  <a:cubicBezTo>
                    <a:pt x="1173" y="1506"/>
                    <a:pt x="902" y="1549"/>
                    <a:pt x="789" y="1667"/>
                  </a:cubicBezTo>
                  <a:cubicBezTo>
                    <a:pt x="744" y="1714"/>
                    <a:pt x="729" y="1767"/>
                    <a:pt x="741" y="1830"/>
                  </a:cubicBezTo>
                  <a:cubicBezTo>
                    <a:pt x="753" y="1891"/>
                    <a:pt x="785" y="1927"/>
                    <a:pt x="836" y="1940"/>
                  </a:cubicBezTo>
                  <a:cubicBezTo>
                    <a:pt x="974" y="1976"/>
                    <a:pt x="1235" y="1836"/>
                    <a:pt x="1407" y="1635"/>
                  </a:cubicBezTo>
                  <a:cubicBezTo>
                    <a:pt x="1442" y="1594"/>
                    <a:pt x="1471" y="1552"/>
                    <a:pt x="1495" y="1512"/>
                  </a:cubicBezTo>
                  <a:cubicBezTo>
                    <a:pt x="1460" y="1508"/>
                    <a:pt x="1420" y="1506"/>
                    <a:pt x="1378" y="1506"/>
                  </a:cubicBezTo>
                  <a:moveTo>
                    <a:pt x="545" y="1146"/>
                  </a:moveTo>
                  <a:lnTo>
                    <a:pt x="545" y="1146"/>
                  </a:lnTo>
                  <a:cubicBezTo>
                    <a:pt x="539" y="1209"/>
                    <a:pt x="555" y="1255"/>
                    <a:pt x="591" y="1283"/>
                  </a:cubicBezTo>
                  <a:cubicBezTo>
                    <a:pt x="655" y="1331"/>
                    <a:pt x="787" y="1321"/>
                    <a:pt x="935" y="1258"/>
                  </a:cubicBezTo>
                  <a:cubicBezTo>
                    <a:pt x="1090" y="1191"/>
                    <a:pt x="1263" y="1059"/>
                    <a:pt x="1318" y="909"/>
                  </a:cubicBezTo>
                  <a:cubicBezTo>
                    <a:pt x="1273" y="890"/>
                    <a:pt x="1223" y="876"/>
                    <a:pt x="1169" y="868"/>
                  </a:cubicBezTo>
                  <a:cubicBezTo>
                    <a:pt x="969" y="838"/>
                    <a:pt x="687" y="892"/>
                    <a:pt x="545" y="1146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6"/>
            <p:cNvSpPr/>
            <p:nvPr/>
          </p:nvSpPr>
          <p:spPr>
            <a:xfrm>
              <a:off x="7795557" y="389849"/>
              <a:ext cx="61800" cy="618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Karma"/>
                <a:ea typeface="Karma"/>
                <a:cs typeface="Karma"/>
                <a:sym typeface="Karma"/>
              </a:endParaRPr>
            </a:p>
          </p:txBody>
        </p:sp>
        <p:sp>
          <p:nvSpPr>
            <p:cNvPr id="211" name="Google Shape;211;p6"/>
            <p:cNvSpPr/>
            <p:nvPr/>
          </p:nvSpPr>
          <p:spPr>
            <a:xfrm>
              <a:off x="8824332" y="3820137"/>
              <a:ext cx="61800" cy="61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Karma"/>
                <a:ea typeface="Karma"/>
                <a:cs typeface="Karma"/>
                <a:sym typeface="Karma"/>
              </a:endParaRPr>
            </a:p>
          </p:txBody>
        </p:sp>
        <p:sp>
          <p:nvSpPr>
            <p:cNvPr id="212" name="Google Shape;212;p6"/>
            <p:cNvSpPr/>
            <p:nvPr/>
          </p:nvSpPr>
          <p:spPr>
            <a:xfrm>
              <a:off x="8970307" y="3969499"/>
              <a:ext cx="61800" cy="618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Karma"/>
                <a:ea typeface="Karma"/>
                <a:cs typeface="Karma"/>
                <a:sym typeface="Karma"/>
              </a:endParaRPr>
            </a:p>
          </p:txBody>
        </p:sp>
        <p:sp>
          <p:nvSpPr>
            <p:cNvPr id="213" name="Google Shape;213;p6"/>
            <p:cNvSpPr/>
            <p:nvPr/>
          </p:nvSpPr>
          <p:spPr>
            <a:xfrm>
              <a:off x="8824332" y="2249137"/>
              <a:ext cx="61800" cy="61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Karma"/>
                <a:ea typeface="Karma"/>
                <a:cs typeface="Karma"/>
                <a:sym typeface="Karma"/>
              </a:endParaRPr>
            </a:p>
          </p:txBody>
        </p:sp>
        <p:sp>
          <p:nvSpPr>
            <p:cNvPr id="214" name="Google Shape;214;p6"/>
            <p:cNvSpPr/>
            <p:nvPr/>
          </p:nvSpPr>
          <p:spPr>
            <a:xfrm>
              <a:off x="8762532" y="3421737"/>
              <a:ext cx="61800" cy="61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Karma"/>
                <a:ea typeface="Karma"/>
                <a:cs typeface="Karma"/>
                <a:sym typeface="Karma"/>
              </a:endParaRPr>
            </a:p>
          </p:txBody>
        </p:sp>
        <p:sp>
          <p:nvSpPr>
            <p:cNvPr id="215" name="Google Shape;215;p6"/>
            <p:cNvSpPr/>
            <p:nvPr/>
          </p:nvSpPr>
          <p:spPr>
            <a:xfrm>
              <a:off x="8762532" y="4727649"/>
              <a:ext cx="61800" cy="618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Karma"/>
                <a:ea typeface="Karma"/>
                <a:cs typeface="Karma"/>
                <a:sym typeface="Karma"/>
              </a:endParaRPr>
            </a:p>
          </p:txBody>
        </p:sp>
        <p:sp>
          <p:nvSpPr>
            <p:cNvPr id="216" name="Google Shape;216;p6"/>
            <p:cNvSpPr/>
            <p:nvPr/>
          </p:nvSpPr>
          <p:spPr>
            <a:xfrm>
              <a:off x="3821857" y="128762"/>
              <a:ext cx="61800" cy="61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Karma"/>
                <a:ea typeface="Karma"/>
                <a:cs typeface="Karma"/>
                <a:sym typeface="Karma"/>
              </a:endParaRPr>
            </a:p>
          </p:txBody>
        </p:sp>
        <p:sp>
          <p:nvSpPr>
            <p:cNvPr id="217" name="Google Shape;217;p6"/>
            <p:cNvSpPr/>
            <p:nvPr/>
          </p:nvSpPr>
          <p:spPr>
            <a:xfrm>
              <a:off x="4111407" y="258437"/>
              <a:ext cx="61800" cy="61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Karma"/>
                <a:ea typeface="Karma"/>
                <a:cs typeface="Karma"/>
                <a:sym typeface="Karma"/>
              </a:endParaRPr>
            </a:p>
          </p:txBody>
        </p:sp>
        <p:sp>
          <p:nvSpPr>
            <p:cNvPr id="218" name="Google Shape;218;p6"/>
            <p:cNvSpPr/>
            <p:nvPr/>
          </p:nvSpPr>
          <p:spPr>
            <a:xfrm>
              <a:off x="4049607" y="66949"/>
              <a:ext cx="61800" cy="618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Karma"/>
                <a:ea typeface="Karma"/>
                <a:cs typeface="Karma"/>
                <a:sym typeface="Karma"/>
              </a:endParaRPr>
            </a:p>
          </p:txBody>
        </p:sp>
      </p:grpSp>
      <p:grpSp>
        <p:nvGrpSpPr>
          <p:cNvPr id="219" name="Google Shape;219;p6"/>
          <p:cNvGrpSpPr/>
          <p:nvPr/>
        </p:nvGrpSpPr>
        <p:grpSpPr>
          <a:xfrm>
            <a:off x="2775887" y="-464015"/>
            <a:ext cx="6787904" cy="4495324"/>
            <a:chOff x="2775887" y="-464015"/>
            <a:chExt cx="6787904" cy="4495324"/>
          </a:xfrm>
        </p:grpSpPr>
        <p:grpSp>
          <p:nvGrpSpPr>
            <p:cNvPr id="220" name="Google Shape;220;p6"/>
            <p:cNvGrpSpPr/>
            <p:nvPr/>
          </p:nvGrpSpPr>
          <p:grpSpPr>
            <a:xfrm>
              <a:off x="8610130" y="1537932"/>
              <a:ext cx="782147" cy="655318"/>
              <a:chOff x="7923480" y="649707"/>
              <a:chExt cx="782147" cy="655318"/>
            </a:xfrm>
          </p:grpSpPr>
          <p:grpSp>
            <p:nvGrpSpPr>
              <p:cNvPr id="221" name="Google Shape;221;p6"/>
              <p:cNvGrpSpPr/>
              <p:nvPr/>
            </p:nvGrpSpPr>
            <p:grpSpPr>
              <a:xfrm>
                <a:off x="7923480" y="649707"/>
                <a:ext cx="266378" cy="315742"/>
                <a:chOff x="9083260" y="1357020"/>
                <a:chExt cx="411840" cy="488160"/>
              </a:xfrm>
            </p:grpSpPr>
            <p:sp>
              <p:nvSpPr>
                <p:cNvPr id="222" name="Google Shape;222;p6"/>
                <p:cNvSpPr/>
                <p:nvPr/>
              </p:nvSpPr>
              <p:spPr>
                <a:xfrm>
                  <a:off x="9083260" y="1571580"/>
                  <a:ext cx="362880" cy="273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8" h="760" extrusionOk="0">
                      <a:moveTo>
                        <a:pt x="104" y="607"/>
                      </a:moveTo>
                      <a:lnTo>
                        <a:pt x="104" y="607"/>
                      </a:lnTo>
                      <a:cubicBezTo>
                        <a:pt x="348" y="876"/>
                        <a:pt x="1100" y="776"/>
                        <a:pt x="999" y="413"/>
                      </a:cubicBezTo>
                      <a:cubicBezTo>
                        <a:pt x="776" y="-388"/>
                        <a:pt x="-343" y="144"/>
                        <a:pt x="104" y="607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3" name="Google Shape;223;p6"/>
                <p:cNvSpPr/>
                <p:nvPr/>
              </p:nvSpPr>
              <p:spPr>
                <a:xfrm>
                  <a:off x="9161020" y="1592100"/>
                  <a:ext cx="60120" cy="2372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" h="659" extrusionOk="0">
                      <a:moveTo>
                        <a:pt x="68" y="659"/>
                      </a:moveTo>
                      <a:lnTo>
                        <a:pt x="68" y="659"/>
                      </a:lnTo>
                      <a:cubicBezTo>
                        <a:pt x="65" y="659"/>
                        <a:pt x="61" y="659"/>
                        <a:pt x="58" y="657"/>
                      </a:cubicBezTo>
                      <a:cubicBezTo>
                        <a:pt x="47" y="652"/>
                        <a:pt x="42" y="638"/>
                        <a:pt x="48" y="627"/>
                      </a:cubicBezTo>
                      <a:cubicBezTo>
                        <a:pt x="100" y="522"/>
                        <a:pt x="201" y="253"/>
                        <a:pt x="5" y="38"/>
                      </a:cubicBezTo>
                      <a:cubicBezTo>
                        <a:pt x="-3" y="29"/>
                        <a:pt x="-2" y="14"/>
                        <a:pt x="7" y="6"/>
                      </a:cubicBezTo>
                      <a:cubicBezTo>
                        <a:pt x="16" y="-3"/>
                        <a:pt x="31" y="-2"/>
                        <a:pt x="39" y="7"/>
                      </a:cubicBezTo>
                      <a:cubicBezTo>
                        <a:pt x="190" y="173"/>
                        <a:pt x="208" y="407"/>
                        <a:pt x="88" y="647"/>
                      </a:cubicBezTo>
                      <a:cubicBezTo>
                        <a:pt x="84" y="655"/>
                        <a:pt x="77" y="659"/>
                        <a:pt x="68" y="65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4" name="Google Shape;224;p6"/>
                <p:cNvSpPr/>
                <p:nvPr/>
              </p:nvSpPr>
              <p:spPr>
                <a:xfrm>
                  <a:off x="9266860" y="1564020"/>
                  <a:ext cx="61920" cy="277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" h="771" extrusionOk="0">
                      <a:moveTo>
                        <a:pt x="31" y="771"/>
                      </a:moveTo>
                      <a:lnTo>
                        <a:pt x="31" y="771"/>
                      </a:lnTo>
                      <a:cubicBezTo>
                        <a:pt x="23" y="771"/>
                        <a:pt x="16" y="768"/>
                        <a:pt x="12" y="761"/>
                      </a:cubicBezTo>
                      <a:cubicBezTo>
                        <a:pt x="5" y="751"/>
                        <a:pt x="7" y="737"/>
                        <a:pt x="18" y="730"/>
                      </a:cubicBezTo>
                      <a:cubicBezTo>
                        <a:pt x="54" y="706"/>
                        <a:pt x="102" y="620"/>
                        <a:pt x="120" y="490"/>
                      </a:cubicBezTo>
                      <a:cubicBezTo>
                        <a:pt x="131" y="408"/>
                        <a:pt x="143" y="200"/>
                        <a:pt x="5" y="38"/>
                      </a:cubicBezTo>
                      <a:cubicBezTo>
                        <a:pt x="-3" y="28"/>
                        <a:pt x="-2" y="14"/>
                        <a:pt x="7" y="5"/>
                      </a:cubicBezTo>
                      <a:cubicBezTo>
                        <a:pt x="17" y="-3"/>
                        <a:pt x="31" y="-2"/>
                        <a:pt x="40" y="8"/>
                      </a:cubicBezTo>
                      <a:cubicBezTo>
                        <a:pt x="145" y="132"/>
                        <a:pt x="190" y="311"/>
                        <a:pt x="165" y="497"/>
                      </a:cubicBezTo>
                      <a:cubicBezTo>
                        <a:pt x="148" y="621"/>
                        <a:pt x="99" y="730"/>
                        <a:pt x="43" y="768"/>
                      </a:cubicBezTo>
                      <a:cubicBezTo>
                        <a:pt x="40" y="770"/>
                        <a:pt x="35" y="771"/>
                        <a:pt x="31" y="77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5" name="Google Shape;225;p6"/>
                <p:cNvSpPr/>
                <p:nvPr/>
              </p:nvSpPr>
              <p:spPr>
                <a:xfrm>
                  <a:off x="9344260" y="1609740"/>
                  <a:ext cx="67680" cy="2246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" h="624" extrusionOk="0">
                      <a:moveTo>
                        <a:pt x="22" y="624"/>
                      </a:moveTo>
                      <a:lnTo>
                        <a:pt x="22" y="624"/>
                      </a:lnTo>
                      <a:cubicBezTo>
                        <a:pt x="17" y="624"/>
                        <a:pt x="11" y="621"/>
                        <a:pt x="6" y="616"/>
                      </a:cubicBezTo>
                      <a:cubicBezTo>
                        <a:pt x="-2" y="607"/>
                        <a:pt x="-2" y="593"/>
                        <a:pt x="7" y="584"/>
                      </a:cubicBezTo>
                      <a:cubicBezTo>
                        <a:pt x="196" y="413"/>
                        <a:pt x="151" y="216"/>
                        <a:pt x="89" y="30"/>
                      </a:cubicBezTo>
                      <a:cubicBezTo>
                        <a:pt x="85" y="17"/>
                        <a:pt x="92" y="5"/>
                        <a:pt x="104" y="1"/>
                      </a:cubicBezTo>
                      <a:cubicBezTo>
                        <a:pt x="116" y="-3"/>
                        <a:pt x="129" y="3"/>
                        <a:pt x="132" y="15"/>
                      </a:cubicBezTo>
                      <a:cubicBezTo>
                        <a:pt x="196" y="207"/>
                        <a:pt x="247" y="428"/>
                        <a:pt x="38" y="618"/>
                      </a:cubicBezTo>
                      <a:cubicBezTo>
                        <a:pt x="34" y="622"/>
                        <a:pt x="28" y="624"/>
                        <a:pt x="22" y="62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6" name="Google Shape;226;p6"/>
                <p:cNvSpPr/>
                <p:nvPr/>
              </p:nvSpPr>
              <p:spPr>
                <a:xfrm>
                  <a:off x="9449740" y="1749060"/>
                  <a:ext cx="45360" cy="21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" h="61" extrusionOk="0">
                      <a:moveTo>
                        <a:pt x="103" y="61"/>
                      </a:moveTo>
                      <a:lnTo>
                        <a:pt x="103" y="61"/>
                      </a:lnTo>
                      <a:cubicBezTo>
                        <a:pt x="102" y="61"/>
                        <a:pt x="100" y="61"/>
                        <a:pt x="99" y="60"/>
                      </a:cubicBezTo>
                      <a:cubicBezTo>
                        <a:pt x="18" y="45"/>
                        <a:pt x="18" y="45"/>
                        <a:pt x="18" y="45"/>
                      </a:cubicBezTo>
                      <a:cubicBezTo>
                        <a:pt x="5" y="43"/>
                        <a:pt x="-2" y="30"/>
                        <a:pt x="0" y="18"/>
                      </a:cubicBezTo>
                      <a:cubicBezTo>
                        <a:pt x="2" y="6"/>
                        <a:pt x="14" y="-2"/>
                        <a:pt x="27" y="0"/>
                      </a:cubicBezTo>
                      <a:cubicBezTo>
                        <a:pt x="107" y="16"/>
                        <a:pt x="107" y="16"/>
                        <a:pt x="107" y="16"/>
                      </a:cubicBezTo>
                      <a:cubicBezTo>
                        <a:pt x="119" y="19"/>
                        <a:pt x="128" y="30"/>
                        <a:pt x="125" y="43"/>
                      </a:cubicBezTo>
                      <a:cubicBezTo>
                        <a:pt x="123" y="53"/>
                        <a:pt x="114" y="61"/>
                        <a:pt x="103" y="6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7" name="Google Shape;227;p6"/>
                <p:cNvSpPr/>
                <p:nvPr/>
              </p:nvSpPr>
              <p:spPr>
                <a:xfrm>
                  <a:off x="9105580" y="1357020"/>
                  <a:ext cx="343800" cy="232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5" h="646" extrusionOk="0">
                      <a:moveTo>
                        <a:pt x="408" y="646"/>
                      </a:moveTo>
                      <a:lnTo>
                        <a:pt x="408" y="646"/>
                      </a:lnTo>
                      <a:cubicBezTo>
                        <a:pt x="397" y="646"/>
                        <a:pt x="388" y="639"/>
                        <a:pt x="385" y="628"/>
                      </a:cubicBezTo>
                      <a:cubicBezTo>
                        <a:pt x="383" y="616"/>
                        <a:pt x="391" y="604"/>
                        <a:pt x="403" y="601"/>
                      </a:cubicBezTo>
                      <a:cubicBezTo>
                        <a:pt x="792" y="521"/>
                        <a:pt x="920" y="356"/>
                        <a:pt x="908" y="227"/>
                      </a:cubicBezTo>
                      <a:cubicBezTo>
                        <a:pt x="900" y="132"/>
                        <a:pt x="820" y="59"/>
                        <a:pt x="722" y="57"/>
                      </a:cubicBezTo>
                      <a:cubicBezTo>
                        <a:pt x="720" y="57"/>
                        <a:pt x="718" y="57"/>
                        <a:pt x="716" y="57"/>
                      </a:cubicBezTo>
                      <a:cubicBezTo>
                        <a:pt x="580" y="57"/>
                        <a:pt x="417" y="197"/>
                        <a:pt x="359" y="595"/>
                      </a:cubicBezTo>
                      <a:cubicBezTo>
                        <a:pt x="357" y="606"/>
                        <a:pt x="346" y="614"/>
                        <a:pt x="336" y="614"/>
                      </a:cubicBezTo>
                      <a:cubicBezTo>
                        <a:pt x="324" y="614"/>
                        <a:pt x="315" y="605"/>
                        <a:pt x="314" y="593"/>
                      </a:cubicBezTo>
                      <a:cubicBezTo>
                        <a:pt x="281" y="188"/>
                        <a:pt x="165" y="58"/>
                        <a:pt x="109" y="47"/>
                      </a:cubicBezTo>
                      <a:cubicBezTo>
                        <a:pt x="83" y="41"/>
                        <a:pt x="68" y="58"/>
                        <a:pt x="59" y="73"/>
                      </a:cubicBezTo>
                      <a:cubicBezTo>
                        <a:pt x="20" y="145"/>
                        <a:pt x="46" y="350"/>
                        <a:pt x="285" y="591"/>
                      </a:cubicBezTo>
                      <a:cubicBezTo>
                        <a:pt x="294" y="600"/>
                        <a:pt x="294" y="614"/>
                        <a:pt x="285" y="623"/>
                      </a:cubicBezTo>
                      <a:cubicBezTo>
                        <a:pt x="276" y="632"/>
                        <a:pt x="262" y="632"/>
                        <a:pt x="253" y="623"/>
                      </a:cubicBezTo>
                      <a:cubicBezTo>
                        <a:pt x="-5" y="363"/>
                        <a:pt x="-28" y="138"/>
                        <a:pt x="20" y="51"/>
                      </a:cubicBezTo>
                      <a:cubicBezTo>
                        <a:pt x="41" y="12"/>
                        <a:pt x="78" y="-6"/>
                        <a:pt x="118" y="2"/>
                      </a:cubicBezTo>
                      <a:cubicBezTo>
                        <a:pt x="197" y="19"/>
                        <a:pt x="296" y="146"/>
                        <a:pt x="342" y="443"/>
                      </a:cubicBezTo>
                      <a:cubicBezTo>
                        <a:pt x="421" y="127"/>
                        <a:pt x="580" y="11"/>
                        <a:pt x="716" y="11"/>
                      </a:cubicBezTo>
                      <a:cubicBezTo>
                        <a:pt x="718" y="11"/>
                        <a:pt x="721" y="11"/>
                        <a:pt x="723" y="11"/>
                      </a:cubicBezTo>
                      <a:cubicBezTo>
                        <a:pt x="844" y="15"/>
                        <a:pt x="943" y="106"/>
                        <a:pt x="954" y="223"/>
                      </a:cubicBezTo>
                      <a:cubicBezTo>
                        <a:pt x="960" y="295"/>
                        <a:pt x="940" y="537"/>
                        <a:pt x="412" y="646"/>
                      </a:cubicBezTo>
                      <a:cubicBezTo>
                        <a:pt x="411" y="646"/>
                        <a:pt x="409" y="646"/>
                        <a:pt x="408" y="64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28" name="Google Shape;228;p6"/>
              <p:cNvSpPr/>
              <p:nvPr/>
            </p:nvSpPr>
            <p:spPr>
              <a:xfrm>
                <a:off x="8241827" y="952050"/>
                <a:ext cx="463800" cy="352975"/>
              </a:xfrm>
              <a:custGeom>
                <a:avLst/>
                <a:gdLst/>
                <a:ahLst/>
                <a:cxnLst/>
                <a:rect l="l" t="t" r="r" b="b"/>
                <a:pathLst>
                  <a:path w="18552" h="14119" extrusionOk="0">
                    <a:moveTo>
                      <a:pt x="1205" y="0"/>
                    </a:moveTo>
                    <a:cubicBezTo>
                      <a:pt x="2793" y="317"/>
                      <a:pt x="4826" y="2060"/>
                      <a:pt x="4433" y="3631"/>
                    </a:cubicBezTo>
                    <a:cubicBezTo>
                      <a:pt x="3789" y="6204"/>
                      <a:pt x="-1194" y="8367"/>
                      <a:pt x="398" y="10489"/>
                    </a:cubicBezTo>
                    <a:cubicBezTo>
                      <a:pt x="2108" y="12769"/>
                      <a:pt x="6096" y="14894"/>
                      <a:pt x="8467" y="13313"/>
                    </a:cubicBezTo>
                    <a:cubicBezTo>
                      <a:pt x="10049" y="12258"/>
                      <a:pt x="9505" y="7204"/>
                      <a:pt x="7660" y="7665"/>
                    </a:cubicBezTo>
                    <a:cubicBezTo>
                      <a:pt x="6094" y="8056"/>
                      <a:pt x="6095" y="12114"/>
                      <a:pt x="7660" y="12506"/>
                    </a:cubicBezTo>
                    <a:cubicBezTo>
                      <a:pt x="11220" y="13397"/>
                      <a:pt x="15955" y="11525"/>
                      <a:pt x="18552" y="14119"/>
                    </a:cubicBez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229" name="Google Shape;229;p6"/>
            <p:cNvGrpSpPr/>
            <p:nvPr/>
          </p:nvGrpSpPr>
          <p:grpSpPr>
            <a:xfrm rot="945683">
              <a:off x="2892642" y="-347482"/>
              <a:ext cx="996100" cy="997538"/>
              <a:chOff x="4574685" y="-9913790"/>
              <a:chExt cx="2117156" cy="2120212"/>
            </a:xfrm>
          </p:grpSpPr>
          <p:sp>
            <p:nvSpPr>
              <p:cNvPr id="230" name="Google Shape;230;p6"/>
              <p:cNvSpPr/>
              <p:nvPr/>
            </p:nvSpPr>
            <p:spPr>
              <a:xfrm rot="-8100000">
                <a:off x="5106510" y="-9575685"/>
                <a:ext cx="698397" cy="1793513"/>
              </a:xfrm>
              <a:custGeom>
                <a:avLst/>
                <a:gdLst/>
                <a:ahLst/>
                <a:cxnLst/>
                <a:rect l="l" t="t" r="r" b="b"/>
                <a:pathLst>
                  <a:path w="1940" h="4982" extrusionOk="0">
                    <a:moveTo>
                      <a:pt x="56" y="753"/>
                    </a:moveTo>
                    <a:lnTo>
                      <a:pt x="56" y="753"/>
                    </a:lnTo>
                    <a:cubicBezTo>
                      <a:pt x="13" y="1105"/>
                      <a:pt x="182" y="1474"/>
                      <a:pt x="475" y="1672"/>
                    </a:cubicBezTo>
                    <a:cubicBezTo>
                      <a:pt x="185" y="1868"/>
                      <a:pt x="2" y="2212"/>
                      <a:pt x="0" y="2562"/>
                    </a:cubicBezTo>
                    <a:cubicBezTo>
                      <a:pt x="-2" y="2911"/>
                      <a:pt x="179" y="3257"/>
                      <a:pt x="466" y="3456"/>
                    </a:cubicBezTo>
                    <a:cubicBezTo>
                      <a:pt x="142" y="3720"/>
                      <a:pt x="30" y="4224"/>
                      <a:pt x="239" y="4586"/>
                    </a:cubicBezTo>
                    <a:cubicBezTo>
                      <a:pt x="448" y="4948"/>
                      <a:pt x="969" y="5100"/>
                      <a:pt x="1325" y="4880"/>
                    </a:cubicBezTo>
                    <a:cubicBezTo>
                      <a:pt x="1449" y="4803"/>
                      <a:pt x="1547" y="4691"/>
                      <a:pt x="1630" y="4572"/>
                    </a:cubicBezTo>
                    <a:cubicBezTo>
                      <a:pt x="1758" y="4388"/>
                      <a:pt x="1855" y="4169"/>
                      <a:pt x="1830" y="3947"/>
                    </a:cubicBezTo>
                    <a:cubicBezTo>
                      <a:pt x="1805" y="3725"/>
                      <a:pt x="1623" y="3511"/>
                      <a:pt x="1399" y="3512"/>
                    </a:cubicBezTo>
                    <a:cubicBezTo>
                      <a:pt x="1766" y="3306"/>
                      <a:pt x="1987" y="2865"/>
                      <a:pt x="1931" y="2448"/>
                    </a:cubicBezTo>
                    <a:cubicBezTo>
                      <a:pt x="1876" y="2031"/>
                      <a:pt x="1547" y="1664"/>
                      <a:pt x="1139" y="1561"/>
                    </a:cubicBezTo>
                    <a:cubicBezTo>
                      <a:pt x="1434" y="1350"/>
                      <a:pt x="1572" y="943"/>
                      <a:pt x="1467" y="596"/>
                    </a:cubicBezTo>
                    <a:cubicBezTo>
                      <a:pt x="1362" y="249"/>
                      <a:pt x="1024" y="-46"/>
                      <a:pt x="659" y="6"/>
                    </a:cubicBezTo>
                    <a:cubicBezTo>
                      <a:pt x="292" y="59"/>
                      <a:pt x="98" y="402"/>
                      <a:pt x="56" y="75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1" name="Google Shape;231;p6"/>
              <p:cNvSpPr/>
              <p:nvPr/>
            </p:nvSpPr>
            <p:spPr>
              <a:xfrm rot="-8100000">
                <a:off x="6003874" y="-10159299"/>
                <a:ext cx="55800" cy="1811153"/>
              </a:xfrm>
              <a:custGeom>
                <a:avLst/>
                <a:gdLst/>
                <a:ahLst/>
                <a:cxnLst/>
                <a:rect l="l" t="t" r="r" b="b"/>
                <a:pathLst>
                  <a:path w="155" h="5031" extrusionOk="0">
                    <a:moveTo>
                      <a:pt x="57" y="5027"/>
                    </a:moveTo>
                    <a:lnTo>
                      <a:pt x="57" y="5027"/>
                    </a:lnTo>
                    <a:cubicBezTo>
                      <a:pt x="48" y="5021"/>
                      <a:pt x="43" y="5011"/>
                      <a:pt x="44" y="5001"/>
                    </a:cubicBezTo>
                    <a:cubicBezTo>
                      <a:pt x="128" y="3351"/>
                      <a:pt x="113" y="1679"/>
                      <a:pt x="0" y="31"/>
                    </a:cubicBezTo>
                    <a:cubicBezTo>
                      <a:pt x="-2" y="15"/>
                      <a:pt x="11" y="1"/>
                      <a:pt x="27" y="0"/>
                    </a:cubicBezTo>
                    <a:cubicBezTo>
                      <a:pt x="42" y="-1"/>
                      <a:pt x="57" y="11"/>
                      <a:pt x="57" y="27"/>
                    </a:cubicBezTo>
                    <a:cubicBezTo>
                      <a:pt x="171" y="1677"/>
                      <a:pt x="186" y="3351"/>
                      <a:pt x="101" y="5004"/>
                    </a:cubicBezTo>
                    <a:cubicBezTo>
                      <a:pt x="101" y="5020"/>
                      <a:pt x="87" y="5032"/>
                      <a:pt x="71" y="5031"/>
                    </a:cubicBezTo>
                    <a:cubicBezTo>
                      <a:pt x="65" y="5031"/>
                      <a:pt x="61" y="5030"/>
                      <a:pt x="57" y="5027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" name="Google Shape;232;p6"/>
              <p:cNvSpPr/>
              <p:nvPr/>
            </p:nvSpPr>
            <p:spPr>
              <a:xfrm rot="-8100000">
                <a:off x="4943263" y="-8717393"/>
                <a:ext cx="353879" cy="374759"/>
              </a:xfrm>
              <a:custGeom>
                <a:avLst/>
                <a:gdLst/>
                <a:ahLst/>
                <a:cxnLst/>
                <a:rect l="l" t="t" r="r" b="b"/>
                <a:pathLst>
                  <a:path w="983" h="1041" extrusionOk="0">
                    <a:moveTo>
                      <a:pt x="531" y="1037"/>
                    </a:moveTo>
                    <a:lnTo>
                      <a:pt x="531" y="1037"/>
                    </a:lnTo>
                    <a:cubicBezTo>
                      <a:pt x="525" y="1033"/>
                      <a:pt x="521" y="1028"/>
                      <a:pt x="519" y="1021"/>
                    </a:cubicBezTo>
                    <a:cubicBezTo>
                      <a:pt x="514" y="1006"/>
                      <a:pt x="522" y="990"/>
                      <a:pt x="538" y="985"/>
                    </a:cubicBezTo>
                    <a:cubicBezTo>
                      <a:pt x="714" y="928"/>
                      <a:pt x="855" y="793"/>
                      <a:pt x="905" y="632"/>
                    </a:cubicBezTo>
                    <a:cubicBezTo>
                      <a:pt x="958" y="463"/>
                      <a:pt x="905" y="267"/>
                      <a:pt x="777" y="156"/>
                    </a:cubicBezTo>
                    <a:cubicBezTo>
                      <a:pt x="644" y="41"/>
                      <a:pt x="438" y="25"/>
                      <a:pt x="296" y="119"/>
                    </a:cubicBezTo>
                    <a:cubicBezTo>
                      <a:pt x="179" y="197"/>
                      <a:pt x="113" y="334"/>
                      <a:pt x="55" y="455"/>
                    </a:cubicBezTo>
                    <a:cubicBezTo>
                      <a:pt x="48" y="470"/>
                      <a:pt x="31" y="476"/>
                      <a:pt x="16" y="469"/>
                    </a:cubicBezTo>
                    <a:cubicBezTo>
                      <a:pt x="2" y="462"/>
                      <a:pt x="-4" y="445"/>
                      <a:pt x="3" y="431"/>
                    </a:cubicBezTo>
                    <a:cubicBezTo>
                      <a:pt x="61" y="309"/>
                      <a:pt x="133" y="157"/>
                      <a:pt x="264" y="71"/>
                    </a:cubicBezTo>
                    <a:cubicBezTo>
                      <a:pt x="426" y="-37"/>
                      <a:pt x="663" y="-20"/>
                      <a:pt x="814" y="112"/>
                    </a:cubicBezTo>
                    <a:cubicBezTo>
                      <a:pt x="960" y="238"/>
                      <a:pt x="1020" y="459"/>
                      <a:pt x="961" y="649"/>
                    </a:cubicBezTo>
                    <a:cubicBezTo>
                      <a:pt x="905" y="828"/>
                      <a:pt x="749" y="978"/>
                      <a:pt x="555" y="1040"/>
                    </a:cubicBezTo>
                    <a:cubicBezTo>
                      <a:pt x="546" y="1043"/>
                      <a:pt x="538" y="1041"/>
                      <a:pt x="531" y="1037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" name="Google Shape;233;p6"/>
              <p:cNvSpPr/>
              <p:nvPr/>
            </p:nvSpPr>
            <p:spPr>
              <a:xfrm rot="-8100000">
                <a:off x="5066325" y="-8289309"/>
                <a:ext cx="286199" cy="462238"/>
              </a:xfrm>
              <a:custGeom>
                <a:avLst/>
                <a:gdLst/>
                <a:ahLst/>
                <a:cxnLst/>
                <a:rect l="l" t="t" r="r" b="b"/>
                <a:pathLst>
                  <a:path w="795" h="1284" extrusionOk="0">
                    <a:moveTo>
                      <a:pt x="330" y="1192"/>
                    </a:moveTo>
                    <a:lnTo>
                      <a:pt x="330" y="1192"/>
                    </a:lnTo>
                    <a:cubicBezTo>
                      <a:pt x="9" y="978"/>
                      <a:pt x="-53" y="643"/>
                      <a:pt x="39" y="393"/>
                    </a:cubicBezTo>
                    <a:cubicBezTo>
                      <a:pt x="132" y="138"/>
                      <a:pt x="403" y="-84"/>
                      <a:pt x="775" y="31"/>
                    </a:cubicBezTo>
                    <a:cubicBezTo>
                      <a:pt x="790" y="36"/>
                      <a:pt x="799" y="52"/>
                      <a:pt x="794" y="67"/>
                    </a:cubicBezTo>
                    <a:cubicBezTo>
                      <a:pt x="790" y="83"/>
                      <a:pt x="773" y="91"/>
                      <a:pt x="758" y="86"/>
                    </a:cubicBezTo>
                    <a:cubicBezTo>
                      <a:pt x="422" y="-17"/>
                      <a:pt x="178" y="183"/>
                      <a:pt x="93" y="413"/>
                    </a:cubicBezTo>
                    <a:cubicBezTo>
                      <a:pt x="-6" y="683"/>
                      <a:pt x="85" y="1038"/>
                      <a:pt x="509" y="1224"/>
                    </a:cubicBezTo>
                    <a:cubicBezTo>
                      <a:pt x="523" y="1218"/>
                      <a:pt x="523" y="1218"/>
                      <a:pt x="523" y="1218"/>
                    </a:cubicBezTo>
                    <a:cubicBezTo>
                      <a:pt x="538" y="1212"/>
                      <a:pt x="555" y="1220"/>
                      <a:pt x="561" y="1235"/>
                    </a:cubicBezTo>
                    <a:cubicBezTo>
                      <a:pt x="566" y="1250"/>
                      <a:pt x="559" y="1267"/>
                      <a:pt x="544" y="1272"/>
                    </a:cubicBezTo>
                    <a:cubicBezTo>
                      <a:pt x="518" y="1282"/>
                      <a:pt x="518" y="1282"/>
                      <a:pt x="518" y="1282"/>
                    </a:cubicBezTo>
                    <a:cubicBezTo>
                      <a:pt x="511" y="1285"/>
                      <a:pt x="504" y="1285"/>
                      <a:pt x="496" y="1282"/>
                    </a:cubicBezTo>
                    <a:cubicBezTo>
                      <a:pt x="435" y="1255"/>
                      <a:pt x="379" y="1225"/>
                      <a:pt x="330" y="1192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" name="Google Shape;234;p6"/>
              <p:cNvSpPr/>
              <p:nvPr/>
            </p:nvSpPr>
            <p:spPr>
              <a:xfrm rot="-8100000">
                <a:off x="5674723" y="-8830557"/>
                <a:ext cx="265319" cy="372239"/>
              </a:xfrm>
              <a:custGeom>
                <a:avLst/>
                <a:gdLst/>
                <a:ahLst/>
                <a:cxnLst/>
                <a:rect l="l" t="t" r="r" b="b"/>
                <a:pathLst>
                  <a:path w="737" h="1034" extrusionOk="0">
                    <a:moveTo>
                      <a:pt x="276" y="913"/>
                    </a:moveTo>
                    <a:lnTo>
                      <a:pt x="276" y="913"/>
                    </a:lnTo>
                    <a:cubicBezTo>
                      <a:pt x="187" y="855"/>
                      <a:pt x="115" y="775"/>
                      <a:pt x="65" y="679"/>
                    </a:cubicBezTo>
                    <a:cubicBezTo>
                      <a:pt x="-26" y="503"/>
                      <a:pt x="-21" y="303"/>
                      <a:pt x="79" y="169"/>
                    </a:cubicBezTo>
                    <a:cubicBezTo>
                      <a:pt x="187" y="23"/>
                      <a:pt x="388" y="-31"/>
                      <a:pt x="645" y="17"/>
                    </a:cubicBezTo>
                    <a:cubicBezTo>
                      <a:pt x="661" y="19"/>
                      <a:pt x="671" y="35"/>
                      <a:pt x="668" y="51"/>
                    </a:cubicBezTo>
                    <a:cubicBezTo>
                      <a:pt x="665" y="67"/>
                      <a:pt x="650" y="77"/>
                      <a:pt x="634" y="74"/>
                    </a:cubicBezTo>
                    <a:cubicBezTo>
                      <a:pt x="400" y="30"/>
                      <a:pt x="220" y="77"/>
                      <a:pt x="125" y="204"/>
                    </a:cubicBezTo>
                    <a:cubicBezTo>
                      <a:pt x="39" y="320"/>
                      <a:pt x="36" y="496"/>
                      <a:pt x="116" y="651"/>
                    </a:cubicBezTo>
                    <a:cubicBezTo>
                      <a:pt x="224" y="859"/>
                      <a:pt x="442" y="978"/>
                      <a:pt x="701" y="972"/>
                    </a:cubicBezTo>
                    <a:cubicBezTo>
                      <a:pt x="707" y="972"/>
                      <a:pt x="713" y="973"/>
                      <a:pt x="718" y="977"/>
                    </a:cubicBezTo>
                    <a:cubicBezTo>
                      <a:pt x="724" y="982"/>
                      <a:pt x="724" y="982"/>
                      <a:pt x="724" y="982"/>
                    </a:cubicBezTo>
                    <a:cubicBezTo>
                      <a:pt x="738" y="991"/>
                      <a:pt x="741" y="1009"/>
                      <a:pt x="731" y="1022"/>
                    </a:cubicBezTo>
                    <a:cubicBezTo>
                      <a:pt x="722" y="1035"/>
                      <a:pt x="705" y="1037"/>
                      <a:pt x="692" y="1030"/>
                    </a:cubicBezTo>
                    <a:cubicBezTo>
                      <a:pt x="535" y="1032"/>
                      <a:pt x="392" y="990"/>
                      <a:pt x="276" y="913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" name="Google Shape;235;p6"/>
              <p:cNvSpPr/>
              <p:nvPr/>
            </p:nvSpPr>
            <p:spPr>
              <a:xfrm rot="-8100000">
                <a:off x="5650563" y="-9501672"/>
                <a:ext cx="255599" cy="295559"/>
              </a:xfrm>
              <a:custGeom>
                <a:avLst/>
                <a:gdLst/>
                <a:ahLst/>
                <a:cxnLst/>
                <a:rect l="l" t="t" r="r" b="b"/>
                <a:pathLst>
                  <a:path w="710" h="821" extrusionOk="0">
                    <a:moveTo>
                      <a:pt x="14" y="757"/>
                    </a:moveTo>
                    <a:lnTo>
                      <a:pt x="14" y="757"/>
                    </a:lnTo>
                    <a:cubicBezTo>
                      <a:pt x="2" y="750"/>
                      <a:pt x="-3" y="734"/>
                      <a:pt x="3" y="721"/>
                    </a:cubicBezTo>
                    <a:cubicBezTo>
                      <a:pt x="10" y="707"/>
                      <a:pt x="27" y="700"/>
                      <a:pt x="42" y="706"/>
                    </a:cubicBezTo>
                    <a:cubicBezTo>
                      <a:pt x="251" y="797"/>
                      <a:pt x="437" y="778"/>
                      <a:pt x="552" y="654"/>
                    </a:cubicBezTo>
                    <a:cubicBezTo>
                      <a:pt x="657" y="541"/>
                      <a:pt x="683" y="362"/>
                      <a:pt x="613" y="229"/>
                    </a:cubicBezTo>
                    <a:cubicBezTo>
                      <a:pt x="572" y="151"/>
                      <a:pt x="465" y="26"/>
                      <a:pt x="201" y="65"/>
                    </a:cubicBezTo>
                    <a:cubicBezTo>
                      <a:pt x="185" y="67"/>
                      <a:pt x="170" y="56"/>
                      <a:pt x="168" y="40"/>
                    </a:cubicBezTo>
                    <a:cubicBezTo>
                      <a:pt x="166" y="24"/>
                      <a:pt x="177" y="9"/>
                      <a:pt x="193" y="7"/>
                    </a:cubicBezTo>
                    <a:cubicBezTo>
                      <a:pt x="411" y="-24"/>
                      <a:pt x="583" y="47"/>
                      <a:pt x="664" y="202"/>
                    </a:cubicBezTo>
                    <a:cubicBezTo>
                      <a:pt x="745" y="357"/>
                      <a:pt x="716" y="563"/>
                      <a:pt x="595" y="693"/>
                    </a:cubicBezTo>
                    <a:cubicBezTo>
                      <a:pt x="462" y="836"/>
                      <a:pt x="252" y="861"/>
                      <a:pt x="19" y="760"/>
                    </a:cubicBezTo>
                    <a:cubicBezTo>
                      <a:pt x="17" y="759"/>
                      <a:pt x="15" y="758"/>
                      <a:pt x="14" y="757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6" name="Google Shape;236;p6"/>
            <p:cNvGrpSpPr/>
            <p:nvPr/>
          </p:nvGrpSpPr>
          <p:grpSpPr>
            <a:xfrm>
              <a:off x="8559657" y="2328917"/>
              <a:ext cx="1004133" cy="1702393"/>
              <a:chOff x="8559657" y="2328917"/>
              <a:chExt cx="1004133" cy="1702393"/>
            </a:xfrm>
          </p:grpSpPr>
          <p:grpSp>
            <p:nvGrpSpPr>
              <p:cNvPr id="237" name="Google Shape;237;p6"/>
              <p:cNvGrpSpPr/>
              <p:nvPr/>
            </p:nvGrpSpPr>
            <p:grpSpPr>
              <a:xfrm>
                <a:off x="8559657" y="2328917"/>
                <a:ext cx="1004133" cy="977842"/>
                <a:chOff x="8360175" y="3422551"/>
                <a:chExt cx="1140024" cy="1110174"/>
              </a:xfrm>
            </p:grpSpPr>
            <p:sp>
              <p:nvSpPr>
                <p:cNvPr id="238" name="Google Shape;238;p6"/>
                <p:cNvSpPr/>
                <p:nvPr/>
              </p:nvSpPr>
              <p:spPr>
                <a:xfrm rot="-1476397">
                  <a:off x="8470428" y="4140123"/>
                  <a:ext cx="371346" cy="3302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3" h="1577" extrusionOk="0">
                      <a:moveTo>
                        <a:pt x="40" y="1152"/>
                      </a:moveTo>
                      <a:lnTo>
                        <a:pt x="40" y="1152"/>
                      </a:lnTo>
                      <a:cubicBezTo>
                        <a:pt x="305" y="1869"/>
                        <a:pt x="1245" y="1575"/>
                        <a:pt x="1638" y="1042"/>
                      </a:cubicBezTo>
                      <a:cubicBezTo>
                        <a:pt x="1922" y="657"/>
                        <a:pt x="1742" y="24"/>
                        <a:pt x="1231" y="1"/>
                      </a:cubicBezTo>
                      <a:cubicBezTo>
                        <a:pt x="673" y="-24"/>
                        <a:pt x="-194" y="519"/>
                        <a:pt x="40" y="115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9" name="Google Shape;239;p6"/>
                <p:cNvSpPr/>
                <p:nvPr/>
              </p:nvSpPr>
              <p:spPr>
                <a:xfrm rot="-1476397">
                  <a:off x="8582140" y="4155001"/>
                  <a:ext cx="253848" cy="2697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2" h="1288" extrusionOk="0">
                      <a:moveTo>
                        <a:pt x="1200" y="7"/>
                      </a:moveTo>
                      <a:lnTo>
                        <a:pt x="1200" y="7"/>
                      </a:lnTo>
                      <a:cubicBezTo>
                        <a:pt x="1188" y="-4"/>
                        <a:pt x="1170" y="-2"/>
                        <a:pt x="1159" y="10"/>
                      </a:cubicBezTo>
                      <a:cubicBezTo>
                        <a:pt x="1052" y="139"/>
                        <a:pt x="933" y="232"/>
                        <a:pt x="798" y="312"/>
                      </a:cubicBezTo>
                      <a:cubicBezTo>
                        <a:pt x="657" y="196"/>
                        <a:pt x="551" y="121"/>
                        <a:pt x="398" y="30"/>
                      </a:cubicBezTo>
                      <a:cubicBezTo>
                        <a:pt x="384" y="21"/>
                        <a:pt x="366" y="26"/>
                        <a:pt x="358" y="40"/>
                      </a:cubicBezTo>
                      <a:cubicBezTo>
                        <a:pt x="350" y="54"/>
                        <a:pt x="354" y="71"/>
                        <a:pt x="368" y="80"/>
                      </a:cubicBezTo>
                      <a:cubicBezTo>
                        <a:pt x="512" y="166"/>
                        <a:pt x="614" y="237"/>
                        <a:pt x="744" y="343"/>
                      </a:cubicBezTo>
                      <a:cubicBezTo>
                        <a:pt x="657" y="392"/>
                        <a:pt x="565" y="436"/>
                        <a:pt x="465" y="482"/>
                      </a:cubicBezTo>
                      <a:cubicBezTo>
                        <a:pt x="461" y="480"/>
                        <a:pt x="456" y="479"/>
                        <a:pt x="450" y="479"/>
                      </a:cubicBezTo>
                      <a:cubicBezTo>
                        <a:pt x="437" y="480"/>
                        <a:pt x="427" y="489"/>
                        <a:pt x="424" y="501"/>
                      </a:cubicBezTo>
                      <a:cubicBezTo>
                        <a:pt x="414" y="506"/>
                        <a:pt x="403" y="511"/>
                        <a:pt x="393" y="516"/>
                      </a:cubicBezTo>
                      <a:cubicBezTo>
                        <a:pt x="364" y="529"/>
                        <a:pt x="337" y="542"/>
                        <a:pt x="308" y="555"/>
                      </a:cubicBezTo>
                      <a:cubicBezTo>
                        <a:pt x="305" y="552"/>
                        <a:pt x="301" y="550"/>
                        <a:pt x="297" y="550"/>
                      </a:cubicBezTo>
                      <a:cubicBezTo>
                        <a:pt x="280" y="547"/>
                        <a:pt x="265" y="557"/>
                        <a:pt x="263" y="573"/>
                      </a:cubicBezTo>
                      <a:cubicBezTo>
                        <a:pt x="263" y="575"/>
                        <a:pt x="263" y="576"/>
                        <a:pt x="263" y="577"/>
                      </a:cubicBezTo>
                      <a:cubicBezTo>
                        <a:pt x="183" y="614"/>
                        <a:pt x="101" y="654"/>
                        <a:pt x="15" y="699"/>
                      </a:cubicBezTo>
                      <a:cubicBezTo>
                        <a:pt x="1" y="706"/>
                        <a:pt x="-4" y="724"/>
                        <a:pt x="3" y="738"/>
                      </a:cubicBezTo>
                      <a:cubicBezTo>
                        <a:pt x="8" y="748"/>
                        <a:pt x="18" y="753"/>
                        <a:pt x="28" y="753"/>
                      </a:cubicBezTo>
                      <a:cubicBezTo>
                        <a:pt x="33" y="753"/>
                        <a:pt x="38" y="753"/>
                        <a:pt x="42" y="750"/>
                      </a:cubicBezTo>
                      <a:cubicBezTo>
                        <a:pt x="114" y="712"/>
                        <a:pt x="184" y="678"/>
                        <a:pt x="251" y="646"/>
                      </a:cubicBezTo>
                      <a:cubicBezTo>
                        <a:pt x="220" y="848"/>
                        <a:pt x="195" y="1053"/>
                        <a:pt x="181" y="1257"/>
                      </a:cubicBezTo>
                      <a:cubicBezTo>
                        <a:pt x="180" y="1272"/>
                        <a:pt x="192" y="1287"/>
                        <a:pt x="208" y="1288"/>
                      </a:cubicBezTo>
                      <a:lnTo>
                        <a:pt x="210" y="1288"/>
                      </a:lnTo>
                      <a:cubicBezTo>
                        <a:pt x="225" y="1288"/>
                        <a:pt x="238" y="1276"/>
                        <a:pt x="239" y="1261"/>
                      </a:cubicBezTo>
                      <a:cubicBezTo>
                        <a:pt x="254" y="1046"/>
                        <a:pt x="280" y="829"/>
                        <a:pt x="315" y="616"/>
                      </a:cubicBezTo>
                      <a:cubicBezTo>
                        <a:pt x="349" y="600"/>
                        <a:pt x="383" y="584"/>
                        <a:pt x="417" y="569"/>
                      </a:cubicBezTo>
                      <a:cubicBezTo>
                        <a:pt x="420" y="567"/>
                        <a:pt x="424" y="565"/>
                        <a:pt x="428" y="563"/>
                      </a:cubicBezTo>
                      <a:cubicBezTo>
                        <a:pt x="444" y="765"/>
                        <a:pt x="466" y="968"/>
                        <a:pt x="493" y="1167"/>
                      </a:cubicBezTo>
                      <a:cubicBezTo>
                        <a:pt x="494" y="1182"/>
                        <a:pt x="507" y="1192"/>
                        <a:pt x="521" y="1192"/>
                      </a:cubicBezTo>
                      <a:cubicBezTo>
                        <a:pt x="523" y="1192"/>
                        <a:pt x="524" y="1192"/>
                        <a:pt x="526" y="1192"/>
                      </a:cubicBezTo>
                      <a:cubicBezTo>
                        <a:pt x="541" y="1190"/>
                        <a:pt x="552" y="1175"/>
                        <a:pt x="550" y="1159"/>
                      </a:cubicBezTo>
                      <a:cubicBezTo>
                        <a:pt x="522" y="954"/>
                        <a:pt x="500" y="745"/>
                        <a:pt x="484" y="537"/>
                      </a:cubicBezTo>
                      <a:cubicBezTo>
                        <a:pt x="764" y="407"/>
                        <a:pt x="1007" y="284"/>
                        <a:pt x="1204" y="47"/>
                      </a:cubicBezTo>
                      <a:cubicBezTo>
                        <a:pt x="1215" y="35"/>
                        <a:pt x="1213" y="17"/>
                        <a:pt x="1200" y="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0" name="Google Shape;240;p6"/>
                <p:cNvSpPr/>
                <p:nvPr/>
              </p:nvSpPr>
              <p:spPr>
                <a:xfrm rot="-1476397">
                  <a:off x="8597668" y="3933301"/>
                  <a:ext cx="225363" cy="196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6" h="939" extrusionOk="0">
                      <a:moveTo>
                        <a:pt x="728" y="923"/>
                      </a:moveTo>
                      <a:lnTo>
                        <a:pt x="728" y="923"/>
                      </a:lnTo>
                      <a:cubicBezTo>
                        <a:pt x="459" y="784"/>
                        <a:pt x="126" y="625"/>
                        <a:pt x="26" y="332"/>
                      </a:cubicBezTo>
                      <a:cubicBezTo>
                        <a:pt x="-183" y="-286"/>
                        <a:pt x="925" y="78"/>
                        <a:pt x="1039" y="460"/>
                      </a:cubicBezTo>
                      <a:cubicBezTo>
                        <a:pt x="1172" y="699"/>
                        <a:pt x="918" y="1014"/>
                        <a:pt x="728" y="923"/>
                      </a:cubicBezTo>
                      <a:close/>
                    </a:path>
                  </a:pathLst>
                </a:custGeom>
                <a:solidFill>
                  <a:srgbClr val="D3CE4B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1" name="Google Shape;241;p6"/>
                <p:cNvSpPr/>
                <p:nvPr/>
              </p:nvSpPr>
              <p:spPr>
                <a:xfrm rot="-1476397">
                  <a:off x="8628956" y="3658301"/>
                  <a:ext cx="169232" cy="245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8" h="1173" extrusionOk="0">
                      <a:moveTo>
                        <a:pt x="705" y="1097"/>
                      </a:moveTo>
                      <a:lnTo>
                        <a:pt x="705" y="1097"/>
                      </a:lnTo>
                      <a:cubicBezTo>
                        <a:pt x="325" y="1469"/>
                        <a:pt x="-250" y="373"/>
                        <a:pt x="118" y="30"/>
                      </a:cubicBezTo>
                      <a:cubicBezTo>
                        <a:pt x="672" y="-186"/>
                        <a:pt x="982" y="824"/>
                        <a:pt x="705" y="109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2" name="Google Shape;242;p6"/>
                <p:cNvSpPr/>
                <p:nvPr/>
              </p:nvSpPr>
              <p:spPr>
                <a:xfrm rot="-1476397">
                  <a:off x="8867226" y="3466064"/>
                  <a:ext cx="318775" cy="5032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2" h="2403" extrusionOk="0">
                      <a:moveTo>
                        <a:pt x="885" y="2305"/>
                      </a:moveTo>
                      <a:lnTo>
                        <a:pt x="885" y="2305"/>
                      </a:lnTo>
                      <a:cubicBezTo>
                        <a:pt x="-261" y="2913"/>
                        <a:pt x="-215" y="507"/>
                        <a:pt x="569" y="86"/>
                      </a:cubicBezTo>
                      <a:cubicBezTo>
                        <a:pt x="1357" y="-337"/>
                        <a:pt x="1668" y="904"/>
                        <a:pt x="1458" y="1438"/>
                      </a:cubicBezTo>
                      <a:cubicBezTo>
                        <a:pt x="1340" y="1737"/>
                        <a:pt x="1161" y="2158"/>
                        <a:pt x="885" y="230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3" name="Google Shape;243;p6"/>
                <p:cNvSpPr/>
                <p:nvPr/>
              </p:nvSpPr>
              <p:spPr>
                <a:xfrm rot="-1476397">
                  <a:off x="8938682" y="3971726"/>
                  <a:ext cx="189967" cy="222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7" h="1062" extrusionOk="0">
                      <a:moveTo>
                        <a:pt x="734" y="1030"/>
                      </a:moveTo>
                      <a:lnTo>
                        <a:pt x="734" y="1030"/>
                      </a:lnTo>
                      <a:cubicBezTo>
                        <a:pt x="452" y="1196"/>
                        <a:pt x="58" y="684"/>
                        <a:pt x="8" y="340"/>
                      </a:cubicBezTo>
                      <a:cubicBezTo>
                        <a:pt x="-127" y="-585"/>
                        <a:pt x="1410" y="631"/>
                        <a:pt x="734" y="103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4" name="Google Shape;244;p6"/>
                <p:cNvSpPr/>
                <p:nvPr/>
              </p:nvSpPr>
              <p:spPr>
                <a:xfrm rot="-1476397">
                  <a:off x="9069509" y="4002165"/>
                  <a:ext cx="169860" cy="3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1" h="1618" extrusionOk="0">
                      <a:moveTo>
                        <a:pt x="810" y="1583"/>
                      </a:moveTo>
                      <a:lnTo>
                        <a:pt x="810" y="1583"/>
                      </a:lnTo>
                      <a:cubicBezTo>
                        <a:pt x="743" y="1268"/>
                        <a:pt x="550" y="799"/>
                        <a:pt x="303" y="407"/>
                      </a:cubicBezTo>
                      <a:cubicBezTo>
                        <a:pt x="441" y="145"/>
                        <a:pt x="441" y="145"/>
                        <a:pt x="441" y="145"/>
                      </a:cubicBezTo>
                      <a:cubicBezTo>
                        <a:pt x="449" y="131"/>
                        <a:pt x="444" y="113"/>
                        <a:pt x="430" y="106"/>
                      </a:cubicBezTo>
                      <a:cubicBezTo>
                        <a:pt x="415" y="99"/>
                        <a:pt x="398" y="104"/>
                        <a:pt x="390" y="118"/>
                      </a:cubicBezTo>
                      <a:cubicBezTo>
                        <a:pt x="267" y="351"/>
                        <a:pt x="267" y="351"/>
                        <a:pt x="267" y="351"/>
                      </a:cubicBezTo>
                      <a:cubicBezTo>
                        <a:pt x="250" y="325"/>
                        <a:pt x="232" y="299"/>
                        <a:pt x="215" y="273"/>
                      </a:cubicBezTo>
                      <a:cubicBezTo>
                        <a:pt x="219" y="271"/>
                        <a:pt x="223" y="268"/>
                        <a:pt x="226" y="264"/>
                      </a:cubicBezTo>
                      <a:cubicBezTo>
                        <a:pt x="276" y="195"/>
                        <a:pt x="316" y="119"/>
                        <a:pt x="345" y="39"/>
                      </a:cubicBezTo>
                      <a:cubicBezTo>
                        <a:pt x="351" y="24"/>
                        <a:pt x="343" y="7"/>
                        <a:pt x="328" y="2"/>
                      </a:cubicBezTo>
                      <a:cubicBezTo>
                        <a:pt x="313" y="-4"/>
                        <a:pt x="297" y="4"/>
                        <a:pt x="291" y="19"/>
                      </a:cubicBezTo>
                      <a:cubicBezTo>
                        <a:pt x="264" y="93"/>
                        <a:pt x="227" y="163"/>
                        <a:pt x="181" y="226"/>
                      </a:cubicBezTo>
                      <a:cubicBezTo>
                        <a:pt x="139" y="167"/>
                        <a:pt x="95" y="112"/>
                        <a:pt x="51" y="59"/>
                      </a:cubicBezTo>
                      <a:cubicBezTo>
                        <a:pt x="40" y="47"/>
                        <a:pt x="22" y="46"/>
                        <a:pt x="9" y="56"/>
                      </a:cubicBezTo>
                      <a:cubicBezTo>
                        <a:pt x="-3" y="66"/>
                        <a:pt x="-4" y="85"/>
                        <a:pt x="7" y="97"/>
                      </a:cubicBezTo>
                      <a:cubicBezTo>
                        <a:pt x="363" y="513"/>
                        <a:pt x="666" y="1186"/>
                        <a:pt x="753" y="1595"/>
                      </a:cubicBezTo>
                      <a:cubicBezTo>
                        <a:pt x="756" y="1609"/>
                        <a:pt x="768" y="1618"/>
                        <a:pt x="781" y="1618"/>
                      </a:cubicBezTo>
                      <a:cubicBezTo>
                        <a:pt x="784" y="1618"/>
                        <a:pt x="786" y="1618"/>
                        <a:pt x="788" y="1617"/>
                      </a:cubicBezTo>
                      <a:cubicBezTo>
                        <a:pt x="803" y="1614"/>
                        <a:pt x="813" y="1599"/>
                        <a:pt x="810" y="158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5" name="Google Shape;245;p6"/>
                <p:cNvSpPr/>
                <p:nvPr/>
              </p:nvSpPr>
              <p:spPr>
                <a:xfrm rot="-1476397">
                  <a:off x="8658771" y="4035817"/>
                  <a:ext cx="64300" cy="370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" h="177" extrusionOk="0">
                      <a:moveTo>
                        <a:pt x="28" y="177"/>
                      </a:moveTo>
                      <a:lnTo>
                        <a:pt x="28" y="177"/>
                      </a:lnTo>
                      <a:cubicBezTo>
                        <a:pt x="17" y="177"/>
                        <a:pt x="7" y="171"/>
                        <a:pt x="2" y="161"/>
                      </a:cubicBezTo>
                      <a:cubicBezTo>
                        <a:pt x="-5" y="147"/>
                        <a:pt x="1" y="129"/>
                        <a:pt x="15" y="122"/>
                      </a:cubicBezTo>
                      <a:cubicBezTo>
                        <a:pt x="265" y="2"/>
                        <a:pt x="265" y="2"/>
                        <a:pt x="265" y="2"/>
                      </a:cubicBezTo>
                      <a:cubicBezTo>
                        <a:pt x="280" y="-4"/>
                        <a:pt x="297" y="2"/>
                        <a:pt x="304" y="17"/>
                      </a:cubicBezTo>
                      <a:cubicBezTo>
                        <a:pt x="311" y="31"/>
                        <a:pt x="304" y="48"/>
                        <a:pt x="290" y="55"/>
                      </a:cubicBezTo>
                      <a:cubicBezTo>
                        <a:pt x="41" y="175"/>
                        <a:pt x="41" y="175"/>
                        <a:pt x="41" y="175"/>
                      </a:cubicBezTo>
                      <a:cubicBezTo>
                        <a:pt x="37" y="177"/>
                        <a:pt x="32" y="177"/>
                        <a:pt x="28" y="177"/>
                      </a:cubicBezTo>
                      <a:close/>
                    </a:path>
                  </a:pathLst>
                </a:custGeom>
                <a:solidFill>
                  <a:srgbClr val="33336A"/>
                </a:solidFill>
                <a:ln>
                  <a:noFill/>
                </a:ln>
              </p:spPr>
              <p:txBody>
                <a:bodyPr spcFirstLastPara="1" wrap="square" lIns="90000" tIns="18700" rIns="90000" bIns="187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6" name="Google Shape;246;p6"/>
                <p:cNvSpPr/>
                <p:nvPr/>
              </p:nvSpPr>
              <p:spPr>
                <a:xfrm rot="-1476397">
                  <a:off x="8692657" y="4040828"/>
                  <a:ext cx="65137" cy="460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" h="220" extrusionOk="0">
                      <a:moveTo>
                        <a:pt x="29" y="220"/>
                      </a:moveTo>
                      <a:lnTo>
                        <a:pt x="29" y="220"/>
                      </a:lnTo>
                      <a:cubicBezTo>
                        <a:pt x="19" y="220"/>
                        <a:pt x="9" y="215"/>
                        <a:pt x="4" y="206"/>
                      </a:cubicBezTo>
                      <a:cubicBezTo>
                        <a:pt x="-4" y="192"/>
                        <a:pt x="0" y="175"/>
                        <a:pt x="15" y="166"/>
                      </a:cubicBezTo>
                      <a:cubicBezTo>
                        <a:pt x="62" y="139"/>
                        <a:pt x="103" y="111"/>
                        <a:pt x="143" y="84"/>
                      </a:cubicBezTo>
                      <a:cubicBezTo>
                        <a:pt x="182" y="57"/>
                        <a:pt x="223" y="30"/>
                        <a:pt x="268" y="4"/>
                      </a:cubicBezTo>
                      <a:cubicBezTo>
                        <a:pt x="282" y="-4"/>
                        <a:pt x="299" y="1"/>
                        <a:pt x="307" y="14"/>
                      </a:cubicBezTo>
                      <a:cubicBezTo>
                        <a:pt x="315" y="29"/>
                        <a:pt x="310" y="46"/>
                        <a:pt x="296" y="55"/>
                      </a:cubicBezTo>
                      <a:cubicBezTo>
                        <a:pt x="253" y="79"/>
                        <a:pt x="216" y="105"/>
                        <a:pt x="176" y="132"/>
                      </a:cubicBezTo>
                      <a:cubicBezTo>
                        <a:pt x="135" y="159"/>
                        <a:pt x="93" y="188"/>
                        <a:pt x="43" y="217"/>
                      </a:cubicBezTo>
                      <a:cubicBezTo>
                        <a:pt x="39" y="219"/>
                        <a:pt x="34" y="220"/>
                        <a:pt x="29" y="220"/>
                      </a:cubicBezTo>
                      <a:close/>
                    </a:path>
                  </a:pathLst>
                </a:custGeom>
                <a:solidFill>
                  <a:srgbClr val="33336A"/>
                </a:solidFill>
                <a:ln>
                  <a:noFill/>
                </a:ln>
              </p:spPr>
              <p:txBody>
                <a:bodyPr spcFirstLastPara="1" wrap="square" lIns="90000" tIns="34200" rIns="90000" bIns="342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7" name="Google Shape;247;p6"/>
                <p:cNvSpPr/>
                <p:nvPr/>
              </p:nvSpPr>
              <p:spPr>
                <a:xfrm rot="-1476397">
                  <a:off x="8752313" y="3896050"/>
                  <a:ext cx="467900" cy="523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4" h="2499" extrusionOk="0">
                      <a:moveTo>
                        <a:pt x="2204" y="2499"/>
                      </a:moveTo>
                      <a:lnTo>
                        <a:pt x="2204" y="2499"/>
                      </a:lnTo>
                      <a:cubicBezTo>
                        <a:pt x="2192" y="2499"/>
                        <a:pt x="2181" y="2492"/>
                        <a:pt x="2177" y="2480"/>
                      </a:cubicBezTo>
                      <a:cubicBezTo>
                        <a:pt x="2151" y="2408"/>
                        <a:pt x="2119" y="2336"/>
                        <a:pt x="2083" y="2267"/>
                      </a:cubicBezTo>
                      <a:cubicBezTo>
                        <a:pt x="1998" y="2105"/>
                        <a:pt x="1888" y="1956"/>
                        <a:pt x="1792" y="1833"/>
                      </a:cubicBezTo>
                      <a:cubicBezTo>
                        <a:pt x="1382" y="1306"/>
                        <a:pt x="568" y="464"/>
                        <a:pt x="11" y="52"/>
                      </a:cubicBezTo>
                      <a:cubicBezTo>
                        <a:pt x="-2" y="42"/>
                        <a:pt x="-5" y="24"/>
                        <a:pt x="5" y="12"/>
                      </a:cubicBezTo>
                      <a:cubicBezTo>
                        <a:pt x="14" y="-1"/>
                        <a:pt x="32" y="-4"/>
                        <a:pt x="45" y="5"/>
                      </a:cubicBezTo>
                      <a:cubicBezTo>
                        <a:pt x="606" y="420"/>
                        <a:pt x="1425" y="1267"/>
                        <a:pt x="1838" y="1797"/>
                      </a:cubicBezTo>
                      <a:cubicBezTo>
                        <a:pt x="1936" y="1923"/>
                        <a:pt x="2047" y="2073"/>
                        <a:pt x="2134" y="2241"/>
                      </a:cubicBezTo>
                      <a:cubicBezTo>
                        <a:pt x="2171" y="2311"/>
                        <a:pt x="2204" y="2385"/>
                        <a:pt x="2232" y="2460"/>
                      </a:cubicBezTo>
                      <a:cubicBezTo>
                        <a:pt x="2237" y="2475"/>
                        <a:pt x="2230" y="2492"/>
                        <a:pt x="2214" y="2497"/>
                      </a:cubicBezTo>
                      <a:cubicBezTo>
                        <a:pt x="2211" y="2498"/>
                        <a:pt x="2208" y="2499"/>
                        <a:pt x="2204" y="249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8" name="Google Shape;248;p6"/>
                <p:cNvSpPr/>
                <p:nvPr/>
              </p:nvSpPr>
              <p:spPr>
                <a:xfrm rot="-1476397">
                  <a:off x="9014502" y="3509399"/>
                  <a:ext cx="296574" cy="973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6" h="4646" extrusionOk="0">
                      <a:moveTo>
                        <a:pt x="1412" y="439"/>
                      </a:moveTo>
                      <a:lnTo>
                        <a:pt x="1412" y="439"/>
                      </a:lnTo>
                      <a:cubicBezTo>
                        <a:pt x="1403" y="425"/>
                        <a:pt x="1386" y="421"/>
                        <a:pt x="1372" y="430"/>
                      </a:cubicBezTo>
                      <a:cubicBezTo>
                        <a:pt x="1263" y="498"/>
                        <a:pt x="1146" y="575"/>
                        <a:pt x="1033" y="649"/>
                      </a:cubicBezTo>
                      <a:cubicBezTo>
                        <a:pt x="926" y="719"/>
                        <a:pt x="816" y="791"/>
                        <a:pt x="713" y="856"/>
                      </a:cubicBezTo>
                      <a:cubicBezTo>
                        <a:pt x="711" y="768"/>
                        <a:pt x="710" y="675"/>
                        <a:pt x="709" y="579"/>
                      </a:cubicBezTo>
                      <a:lnTo>
                        <a:pt x="709" y="578"/>
                      </a:lnTo>
                      <a:cubicBezTo>
                        <a:pt x="706" y="407"/>
                        <a:pt x="703" y="225"/>
                        <a:pt x="700" y="28"/>
                      </a:cubicBezTo>
                      <a:cubicBezTo>
                        <a:pt x="700" y="13"/>
                        <a:pt x="686" y="0"/>
                        <a:pt x="670" y="0"/>
                      </a:cubicBezTo>
                      <a:cubicBezTo>
                        <a:pt x="654" y="0"/>
                        <a:pt x="641" y="14"/>
                        <a:pt x="641" y="30"/>
                      </a:cubicBezTo>
                      <a:cubicBezTo>
                        <a:pt x="645" y="210"/>
                        <a:pt x="648" y="379"/>
                        <a:pt x="650" y="537"/>
                      </a:cubicBezTo>
                      <a:cubicBezTo>
                        <a:pt x="477" y="469"/>
                        <a:pt x="277" y="374"/>
                        <a:pt x="139" y="296"/>
                      </a:cubicBezTo>
                      <a:cubicBezTo>
                        <a:pt x="125" y="289"/>
                        <a:pt x="108" y="293"/>
                        <a:pt x="99" y="307"/>
                      </a:cubicBezTo>
                      <a:cubicBezTo>
                        <a:pt x="92" y="321"/>
                        <a:pt x="96" y="339"/>
                        <a:pt x="111" y="347"/>
                      </a:cubicBezTo>
                      <a:cubicBezTo>
                        <a:pt x="257" y="429"/>
                        <a:pt x="471" y="530"/>
                        <a:pt x="651" y="600"/>
                      </a:cubicBezTo>
                      <a:cubicBezTo>
                        <a:pt x="657" y="995"/>
                        <a:pt x="660" y="1329"/>
                        <a:pt x="663" y="1632"/>
                      </a:cubicBezTo>
                      <a:cubicBezTo>
                        <a:pt x="566" y="1605"/>
                        <a:pt x="468" y="1577"/>
                        <a:pt x="371" y="1548"/>
                      </a:cubicBezTo>
                      <a:cubicBezTo>
                        <a:pt x="258" y="1515"/>
                        <a:pt x="146" y="1481"/>
                        <a:pt x="37" y="1451"/>
                      </a:cubicBezTo>
                      <a:cubicBezTo>
                        <a:pt x="21" y="1447"/>
                        <a:pt x="5" y="1455"/>
                        <a:pt x="1" y="1471"/>
                      </a:cubicBezTo>
                      <a:cubicBezTo>
                        <a:pt x="-4" y="1486"/>
                        <a:pt x="5" y="1502"/>
                        <a:pt x="21" y="1507"/>
                      </a:cubicBezTo>
                      <a:cubicBezTo>
                        <a:pt x="130" y="1537"/>
                        <a:pt x="242" y="1570"/>
                        <a:pt x="354" y="1603"/>
                      </a:cubicBezTo>
                      <a:cubicBezTo>
                        <a:pt x="458" y="1634"/>
                        <a:pt x="561" y="1664"/>
                        <a:pt x="663" y="1693"/>
                      </a:cubicBezTo>
                      <a:cubicBezTo>
                        <a:pt x="664" y="1914"/>
                        <a:pt x="665" y="2119"/>
                        <a:pt x="665" y="2323"/>
                      </a:cubicBezTo>
                      <a:cubicBezTo>
                        <a:pt x="668" y="2945"/>
                        <a:pt x="670" y="3589"/>
                        <a:pt x="690" y="4618"/>
                      </a:cubicBezTo>
                      <a:cubicBezTo>
                        <a:pt x="690" y="4633"/>
                        <a:pt x="703" y="4646"/>
                        <a:pt x="718" y="4646"/>
                      </a:cubicBezTo>
                      <a:cubicBezTo>
                        <a:pt x="719" y="4646"/>
                        <a:pt x="719" y="4646"/>
                        <a:pt x="719" y="4646"/>
                      </a:cubicBezTo>
                      <a:cubicBezTo>
                        <a:pt x="735" y="4645"/>
                        <a:pt x="748" y="4632"/>
                        <a:pt x="748" y="4616"/>
                      </a:cubicBezTo>
                      <a:cubicBezTo>
                        <a:pt x="728" y="3588"/>
                        <a:pt x="726" y="2945"/>
                        <a:pt x="724" y="2323"/>
                      </a:cubicBezTo>
                      <a:cubicBezTo>
                        <a:pt x="723" y="2117"/>
                        <a:pt x="722" y="1909"/>
                        <a:pt x="721" y="1685"/>
                      </a:cubicBezTo>
                      <a:cubicBezTo>
                        <a:pt x="721" y="1684"/>
                        <a:pt x="723" y="1682"/>
                        <a:pt x="723" y="1680"/>
                      </a:cubicBezTo>
                      <a:cubicBezTo>
                        <a:pt x="725" y="1672"/>
                        <a:pt x="724" y="1664"/>
                        <a:pt x="720" y="1658"/>
                      </a:cubicBezTo>
                      <a:cubicBezTo>
                        <a:pt x="720" y="1505"/>
                        <a:pt x="718" y="1346"/>
                        <a:pt x="717" y="1175"/>
                      </a:cubicBezTo>
                      <a:lnTo>
                        <a:pt x="718" y="1174"/>
                      </a:lnTo>
                      <a:cubicBezTo>
                        <a:pt x="933" y="1066"/>
                        <a:pt x="1147" y="951"/>
                        <a:pt x="1355" y="829"/>
                      </a:cubicBezTo>
                      <a:cubicBezTo>
                        <a:pt x="1369" y="821"/>
                        <a:pt x="1374" y="803"/>
                        <a:pt x="1366" y="789"/>
                      </a:cubicBezTo>
                      <a:cubicBezTo>
                        <a:pt x="1357" y="776"/>
                        <a:pt x="1340" y="771"/>
                        <a:pt x="1326" y="779"/>
                      </a:cubicBezTo>
                      <a:cubicBezTo>
                        <a:pt x="1127" y="895"/>
                        <a:pt x="922" y="1006"/>
                        <a:pt x="715" y="1110"/>
                      </a:cubicBezTo>
                      <a:cubicBezTo>
                        <a:pt x="715" y="1049"/>
                        <a:pt x="714" y="985"/>
                        <a:pt x="714" y="921"/>
                      </a:cubicBezTo>
                      <a:cubicBezTo>
                        <a:pt x="718" y="921"/>
                        <a:pt x="722" y="919"/>
                        <a:pt x="725" y="917"/>
                      </a:cubicBezTo>
                      <a:cubicBezTo>
                        <a:pt x="834" y="849"/>
                        <a:pt x="951" y="772"/>
                        <a:pt x="1064" y="697"/>
                      </a:cubicBezTo>
                      <a:cubicBezTo>
                        <a:pt x="1177" y="623"/>
                        <a:pt x="1294" y="547"/>
                        <a:pt x="1403" y="479"/>
                      </a:cubicBezTo>
                      <a:cubicBezTo>
                        <a:pt x="1416" y="470"/>
                        <a:pt x="1420" y="452"/>
                        <a:pt x="1412" y="43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9" name="Google Shape;249;p6"/>
                <p:cNvSpPr/>
                <p:nvPr/>
              </p:nvSpPr>
              <p:spPr>
                <a:xfrm rot="-1476397">
                  <a:off x="8762497" y="3961804"/>
                  <a:ext cx="22201" cy="1019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" h="487" extrusionOk="0">
                      <a:moveTo>
                        <a:pt x="77" y="487"/>
                      </a:moveTo>
                      <a:lnTo>
                        <a:pt x="77" y="487"/>
                      </a:lnTo>
                      <a:cubicBezTo>
                        <a:pt x="62" y="487"/>
                        <a:pt x="49" y="475"/>
                        <a:pt x="48" y="461"/>
                      </a:cubicBezTo>
                      <a:cubicBezTo>
                        <a:pt x="0" y="33"/>
                        <a:pt x="0" y="33"/>
                        <a:pt x="0" y="33"/>
                      </a:cubicBezTo>
                      <a:cubicBezTo>
                        <a:pt x="-2" y="17"/>
                        <a:pt x="10" y="2"/>
                        <a:pt x="26" y="0"/>
                      </a:cubicBezTo>
                      <a:cubicBezTo>
                        <a:pt x="42" y="-1"/>
                        <a:pt x="56" y="10"/>
                        <a:pt x="58" y="26"/>
                      </a:cubicBezTo>
                      <a:cubicBezTo>
                        <a:pt x="105" y="454"/>
                        <a:pt x="105" y="454"/>
                        <a:pt x="105" y="454"/>
                      </a:cubicBezTo>
                      <a:cubicBezTo>
                        <a:pt x="107" y="470"/>
                        <a:pt x="96" y="484"/>
                        <a:pt x="79" y="486"/>
                      </a:cubicBezTo>
                      <a:cubicBezTo>
                        <a:pt x="79" y="487"/>
                        <a:pt x="78" y="487"/>
                        <a:pt x="77" y="487"/>
                      </a:cubicBezTo>
                      <a:close/>
                    </a:path>
                  </a:pathLst>
                </a:custGeom>
                <a:solidFill>
                  <a:srgbClr val="33336A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0" name="Google Shape;250;p6"/>
                <p:cNvSpPr/>
                <p:nvPr/>
              </p:nvSpPr>
              <p:spPr>
                <a:xfrm rot="-1476397">
                  <a:off x="8422096" y="3779440"/>
                  <a:ext cx="413864" cy="38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6" h="1851" extrusionOk="0">
                      <a:moveTo>
                        <a:pt x="1629" y="1742"/>
                      </a:moveTo>
                      <a:lnTo>
                        <a:pt x="1629" y="1742"/>
                      </a:lnTo>
                      <a:cubicBezTo>
                        <a:pt x="2321" y="1388"/>
                        <a:pt x="1768" y="111"/>
                        <a:pt x="1736" y="72"/>
                      </a:cubicBezTo>
                      <a:cubicBezTo>
                        <a:pt x="1612" y="-81"/>
                        <a:pt x="1178" y="3"/>
                        <a:pt x="1249" y="388"/>
                      </a:cubicBezTo>
                      <a:cubicBezTo>
                        <a:pt x="1120" y="89"/>
                        <a:pt x="465" y="324"/>
                        <a:pt x="570" y="684"/>
                      </a:cubicBezTo>
                      <a:cubicBezTo>
                        <a:pt x="488" y="595"/>
                        <a:pt x="197" y="521"/>
                        <a:pt x="1" y="776"/>
                      </a:cubicBezTo>
                      <a:cubicBezTo>
                        <a:pt x="-20" y="803"/>
                        <a:pt x="629" y="2254"/>
                        <a:pt x="1629" y="1742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1" name="Google Shape;251;p6"/>
                <p:cNvSpPr/>
                <p:nvPr/>
              </p:nvSpPr>
              <p:spPr>
                <a:xfrm rot="-1476397">
                  <a:off x="8664185" y="3750713"/>
                  <a:ext cx="102628" cy="2825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" h="1349" extrusionOk="0">
                      <a:moveTo>
                        <a:pt x="271" y="1349"/>
                      </a:moveTo>
                      <a:lnTo>
                        <a:pt x="271" y="1349"/>
                      </a:lnTo>
                      <a:cubicBezTo>
                        <a:pt x="259" y="1349"/>
                        <a:pt x="249" y="1343"/>
                        <a:pt x="244" y="1332"/>
                      </a:cubicBezTo>
                      <a:cubicBezTo>
                        <a:pt x="-50" y="713"/>
                        <a:pt x="-42" y="174"/>
                        <a:pt x="76" y="37"/>
                      </a:cubicBezTo>
                      <a:cubicBezTo>
                        <a:pt x="103" y="5"/>
                        <a:pt x="138" y="-7"/>
                        <a:pt x="174" y="5"/>
                      </a:cubicBezTo>
                      <a:cubicBezTo>
                        <a:pt x="308" y="46"/>
                        <a:pt x="423" y="402"/>
                        <a:pt x="489" y="981"/>
                      </a:cubicBezTo>
                      <a:cubicBezTo>
                        <a:pt x="491" y="997"/>
                        <a:pt x="480" y="1011"/>
                        <a:pt x="464" y="1013"/>
                      </a:cubicBezTo>
                      <a:cubicBezTo>
                        <a:pt x="448" y="1016"/>
                        <a:pt x="434" y="1004"/>
                        <a:pt x="432" y="988"/>
                      </a:cubicBezTo>
                      <a:cubicBezTo>
                        <a:pt x="352" y="298"/>
                        <a:pt x="222" y="80"/>
                        <a:pt x="156" y="60"/>
                      </a:cubicBezTo>
                      <a:cubicBezTo>
                        <a:pt x="148" y="58"/>
                        <a:pt x="136" y="56"/>
                        <a:pt x="120" y="75"/>
                      </a:cubicBezTo>
                      <a:cubicBezTo>
                        <a:pt x="28" y="181"/>
                        <a:pt x="7" y="698"/>
                        <a:pt x="296" y="1307"/>
                      </a:cubicBezTo>
                      <a:cubicBezTo>
                        <a:pt x="303" y="1322"/>
                        <a:pt x="298" y="1339"/>
                        <a:pt x="283" y="1346"/>
                      </a:cubicBezTo>
                      <a:cubicBezTo>
                        <a:pt x="279" y="1348"/>
                        <a:pt x="275" y="1349"/>
                        <a:pt x="271" y="134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2" name="Google Shape;252;p6"/>
                <p:cNvSpPr/>
                <p:nvPr/>
              </p:nvSpPr>
              <p:spPr>
                <a:xfrm rot="-1476397">
                  <a:off x="8495729" y="3931925"/>
                  <a:ext cx="187453" cy="2182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5" h="1042" extrusionOk="0">
                      <a:moveTo>
                        <a:pt x="866" y="1042"/>
                      </a:moveTo>
                      <a:lnTo>
                        <a:pt x="866" y="1042"/>
                      </a:lnTo>
                      <a:cubicBezTo>
                        <a:pt x="854" y="1042"/>
                        <a:pt x="843" y="1035"/>
                        <a:pt x="839" y="1023"/>
                      </a:cubicBezTo>
                      <a:cubicBezTo>
                        <a:pt x="534" y="260"/>
                        <a:pt x="245" y="58"/>
                        <a:pt x="135" y="58"/>
                      </a:cubicBezTo>
                      <a:lnTo>
                        <a:pt x="135" y="58"/>
                      </a:lnTo>
                      <a:cubicBezTo>
                        <a:pt x="103" y="58"/>
                        <a:pt x="81" y="73"/>
                        <a:pt x="69" y="104"/>
                      </a:cubicBezTo>
                      <a:cubicBezTo>
                        <a:pt x="25" y="214"/>
                        <a:pt x="111" y="534"/>
                        <a:pt x="529" y="928"/>
                      </a:cubicBezTo>
                      <a:cubicBezTo>
                        <a:pt x="540" y="939"/>
                        <a:pt x="541" y="958"/>
                        <a:pt x="530" y="969"/>
                      </a:cubicBezTo>
                      <a:cubicBezTo>
                        <a:pt x="519" y="981"/>
                        <a:pt x="501" y="982"/>
                        <a:pt x="489" y="970"/>
                      </a:cubicBezTo>
                      <a:cubicBezTo>
                        <a:pt x="76" y="581"/>
                        <a:pt x="-47" y="237"/>
                        <a:pt x="14" y="83"/>
                      </a:cubicBezTo>
                      <a:cubicBezTo>
                        <a:pt x="36" y="30"/>
                        <a:pt x="79" y="0"/>
                        <a:pt x="135" y="0"/>
                      </a:cubicBezTo>
                      <a:lnTo>
                        <a:pt x="135" y="0"/>
                      </a:lnTo>
                      <a:cubicBezTo>
                        <a:pt x="300" y="0"/>
                        <a:pt x="597" y="262"/>
                        <a:pt x="892" y="1002"/>
                      </a:cubicBezTo>
                      <a:cubicBezTo>
                        <a:pt x="898" y="1016"/>
                        <a:pt x="891" y="1033"/>
                        <a:pt x="876" y="1039"/>
                      </a:cubicBezTo>
                      <a:cubicBezTo>
                        <a:pt x="873" y="1041"/>
                        <a:pt x="869" y="1042"/>
                        <a:pt x="866" y="104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3" name="Google Shape;253;p6"/>
                <p:cNvSpPr/>
                <p:nvPr/>
              </p:nvSpPr>
              <p:spPr>
                <a:xfrm rot="-1476397">
                  <a:off x="8590935" y="3820644"/>
                  <a:ext cx="104513" cy="2770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9" h="1323" extrusionOk="0">
                      <a:moveTo>
                        <a:pt x="469" y="1323"/>
                      </a:moveTo>
                      <a:lnTo>
                        <a:pt x="469" y="1323"/>
                      </a:lnTo>
                      <a:cubicBezTo>
                        <a:pt x="461" y="1323"/>
                        <a:pt x="454" y="1320"/>
                        <a:pt x="448" y="1314"/>
                      </a:cubicBezTo>
                      <a:cubicBezTo>
                        <a:pt x="278" y="1143"/>
                        <a:pt x="-26" y="612"/>
                        <a:pt x="1" y="204"/>
                      </a:cubicBezTo>
                      <a:cubicBezTo>
                        <a:pt x="9" y="68"/>
                        <a:pt x="44" y="0"/>
                        <a:pt x="105" y="0"/>
                      </a:cubicBezTo>
                      <a:cubicBezTo>
                        <a:pt x="106" y="0"/>
                        <a:pt x="107" y="0"/>
                        <a:pt x="108" y="0"/>
                      </a:cubicBezTo>
                      <a:cubicBezTo>
                        <a:pt x="247" y="4"/>
                        <a:pt x="415" y="418"/>
                        <a:pt x="415" y="674"/>
                      </a:cubicBezTo>
                      <a:cubicBezTo>
                        <a:pt x="415" y="690"/>
                        <a:pt x="402" y="703"/>
                        <a:pt x="386" y="703"/>
                      </a:cubicBezTo>
                      <a:lnTo>
                        <a:pt x="386" y="703"/>
                      </a:lnTo>
                      <a:cubicBezTo>
                        <a:pt x="370" y="703"/>
                        <a:pt x="357" y="690"/>
                        <a:pt x="357" y="674"/>
                      </a:cubicBezTo>
                      <a:cubicBezTo>
                        <a:pt x="357" y="390"/>
                        <a:pt x="179" y="60"/>
                        <a:pt x="106" y="58"/>
                      </a:cubicBezTo>
                      <a:cubicBezTo>
                        <a:pt x="93" y="58"/>
                        <a:pt x="66" y="88"/>
                        <a:pt x="58" y="207"/>
                      </a:cubicBezTo>
                      <a:cubicBezTo>
                        <a:pt x="35" y="566"/>
                        <a:pt x="302" y="1086"/>
                        <a:pt x="490" y="1273"/>
                      </a:cubicBezTo>
                      <a:cubicBezTo>
                        <a:pt x="501" y="1285"/>
                        <a:pt x="501" y="1303"/>
                        <a:pt x="490" y="1314"/>
                      </a:cubicBezTo>
                      <a:cubicBezTo>
                        <a:pt x="484" y="1320"/>
                        <a:pt x="476" y="1323"/>
                        <a:pt x="469" y="132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54" name="Google Shape;254;p6"/>
              <p:cNvGrpSpPr/>
              <p:nvPr/>
            </p:nvGrpSpPr>
            <p:grpSpPr>
              <a:xfrm rot="1988033" flipH="1">
                <a:off x="8780987" y="3301399"/>
                <a:ext cx="561486" cy="627471"/>
                <a:chOff x="8293574" y="1108675"/>
                <a:chExt cx="561484" cy="627468"/>
              </a:xfrm>
            </p:grpSpPr>
            <p:sp>
              <p:nvSpPr>
                <p:cNvPr id="255" name="Google Shape;255;p6"/>
                <p:cNvSpPr/>
                <p:nvPr/>
              </p:nvSpPr>
              <p:spPr>
                <a:xfrm rot="1311964">
                  <a:off x="8571786" y="1407465"/>
                  <a:ext cx="138295" cy="1401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6" h="604" extrusionOk="0">
                      <a:moveTo>
                        <a:pt x="539" y="509"/>
                      </a:moveTo>
                      <a:lnTo>
                        <a:pt x="539" y="509"/>
                      </a:lnTo>
                      <a:cubicBezTo>
                        <a:pt x="669" y="384"/>
                        <a:pt x="576" y="-56"/>
                        <a:pt x="257" y="6"/>
                      </a:cubicBezTo>
                      <a:cubicBezTo>
                        <a:pt x="-302" y="115"/>
                        <a:pt x="170" y="865"/>
                        <a:pt x="539" y="509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6" name="Google Shape;256;p6"/>
                <p:cNvSpPr/>
                <p:nvPr/>
              </p:nvSpPr>
              <p:spPr>
                <a:xfrm rot="1311964">
                  <a:off x="8695637" y="1129386"/>
                  <a:ext cx="138295" cy="1401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6" h="604" extrusionOk="0">
                      <a:moveTo>
                        <a:pt x="540" y="509"/>
                      </a:moveTo>
                      <a:lnTo>
                        <a:pt x="540" y="509"/>
                      </a:lnTo>
                      <a:cubicBezTo>
                        <a:pt x="669" y="385"/>
                        <a:pt x="576" y="-56"/>
                        <a:pt x="257" y="6"/>
                      </a:cubicBezTo>
                      <a:cubicBezTo>
                        <a:pt x="-302" y="115"/>
                        <a:pt x="171" y="865"/>
                        <a:pt x="540" y="509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7" name="Google Shape;257;p6"/>
                <p:cNvSpPr/>
                <p:nvPr/>
              </p:nvSpPr>
              <p:spPr>
                <a:xfrm rot="1311996">
                  <a:off x="8388642" y="1143669"/>
                  <a:ext cx="269365" cy="5625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" h="2646" extrusionOk="0">
                      <a:moveTo>
                        <a:pt x="32" y="2646"/>
                      </a:moveTo>
                      <a:lnTo>
                        <a:pt x="32" y="2646"/>
                      </a:lnTo>
                      <a:cubicBezTo>
                        <a:pt x="25" y="2646"/>
                        <a:pt x="19" y="2645"/>
                        <a:pt x="14" y="2641"/>
                      </a:cubicBezTo>
                      <a:cubicBezTo>
                        <a:pt x="-1" y="2631"/>
                        <a:pt x="-5" y="2611"/>
                        <a:pt x="5" y="2596"/>
                      </a:cubicBezTo>
                      <a:cubicBezTo>
                        <a:pt x="540" y="1815"/>
                        <a:pt x="1174" y="129"/>
                        <a:pt x="1204" y="29"/>
                      </a:cubicBezTo>
                      <a:cubicBezTo>
                        <a:pt x="1205" y="24"/>
                        <a:pt x="1206" y="19"/>
                        <a:pt x="1209" y="15"/>
                      </a:cubicBezTo>
                      <a:cubicBezTo>
                        <a:pt x="1219" y="0"/>
                        <a:pt x="1240" y="-4"/>
                        <a:pt x="1254" y="6"/>
                      </a:cubicBezTo>
                      <a:cubicBezTo>
                        <a:pt x="1279" y="23"/>
                        <a:pt x="1279" y="23"/>
                        <a:pt x="1158" y="336"/>
                      </a:cubicBezTo>
                      <a:cubicBezTo>
                        <a:pt x="1096" y="495"/>
                        <a:pt x="997" y="746"/>
                        <a:pt x="872" y="1036"/>
                      </a:cubicBezTo>
                      <a:cubicBezTo>
                        <a:pt x="660" y="1532"/>
                        <a:pt x="346" y="2212"/>
                        <a:pt x="58" y="2632"/>
                      </a:cubicBezTo>
                      <a:cubicBezTo>
                        <a:pt x="52" y="2642"/>
                        <a:pt x="42" y="2646"/>
                        <a:pt x="32" y="264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8" name="Google Shape;258;p6"/>
                <p:cNvSpPr/>
                <p:nvPr/>
              </p:nvSpPr>
              <p:spPr>
                <a:xfrm rot="1311996">
                  <a:off x="8446656" y="1413703"/>
                  <a:ext cx="179435" cy="1600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4" h="753" extrusionOk="0">
                      <a:moveTo>
                        <a:pt x="33" y="753"/>
                      </a:moveTo>
                      <a:lnTo>
                        <a:pt x="33" y="753"/>
                      </a:lnTo>
                      <a:cubicBezTo>
                        <a:pt x="25" y="753"/>
                        <a:pt x="18" y="751"/>
                        <a:pt x="12" y="745"/>
                      </a:cubicBezTo>
                      <a:cubicBezTo>
                        <a:pt x="-2" y="734"/>
                        <a:pt x="-4" y="714"/>
                        <a:pt x="8" y="700"/>
                      </a:cubicBezTo>
                      <a:cubicBezTo>
                        <a:pt x="234" y="430"/>
                        <a:pt x="498" y="196"/>
                        <a:pt x="795" y="5"/>
                      </a:cubicBezTo>
                      <a:cubicBezTo>
                        <a:pt x="810" y="-4"/>
                        <a:pt x="829" y="0"/>
                        <a:pt x="839" y="15"/>
                      </a:cubicBezTo>
                      <a:cubicBezTo>
                        <a:pt x="848" y="30"/>
                        <a:pt x="845" y="50"/>
                        <a:pt x="829" y="60"/>
                      </a:cubicBezTo>
                      <a:cubicBezTo>
                        <a:pt x="539" y="247"/>
                        <a:pt x="279" y="476"/>
                        <a:pt x="57" y="741"/>
                      </a:cubicBezTo>
                      <a:cubicBezTo>
                        <a:pt x="51" y="749"/>
                        <a:pt x="42" y="753"/>
                        <a:pt x="33" y="75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</p:spTree>
  </p:cSld>
  <p:clrMapOvr>
    <a:masterClrMapping/>
  </p:clrMapOvr>
  <p:transition spd="slow" advTm="10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7"/>
          <p:cNvSpPr txBox="1">
            <a:spLocks noGrp="1"/>
          </p:cNvSpPr>
          <p:nvPr>
            <p:ph type="title"/>
          </p:nvPr>
        </p:nvSpPr>
        <p:spPr>
          <a:xfrm>
            <a:off x="720000" y="5212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7"/>
          <p:cNvSpPr txBox="1">
            <a:spLocks noGrp="1"/>
          </p:cNvSpPr>
          <p:nvPr>
            <p:ph type="body" idx="1"/>
          </p:nvPr>
        </p:nvSpPr>
        <p:spPr>
          <a:xfrm>
            <a:off x="726450" y="1804775"/>
            <a:ext cx="4429200" cy="210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400"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62" name="Google Shape;262;p7"/>
          <p:cNvSpPr>
            <a:spLocks noGrp="1"/>
          </p:cNvSpPr>
          <p:nvPr>
            <p:ph type="pic" idx="2"/>
          </p:nvPr>
        </p:nvSpPr>
        <p:spPr>
          <a:xfrm>
            <a:off x="5851881" y="1264476"/>
            <a:ext cx="2413200" cy="3182100"/>
          </a:xfrm>
          <a:prstGeom prst="round2SameRect">
            <a:avLst>
              <a:gd name="adj1" fmla="val 50000"/>
              <a:gd name="adj2" fmla="val 0"/>
            </a:avLst>
          </a:prstGeom>
          <a:noFill/>
          <a:ln>
            <a:noFill/>
          </a:ln>
        </p:spPr>
      </p:sp>
      <p:grpSp>
        <p:nvGrpSpPr>
          <p:cNvPr id="263" name="Google Shape;263;p7"/>
          <p:cNvGrpSpPr/>
          <p:nvPr/>
        </p:nvGrpSpPr>
        <p:grpSpPr>
          <a:xfrm>
            <a:off x="87896" y="-396785"/>
            <a:ext cx="9953637" cy="5724128"/>
            <a:chOff x="87896" y="-396785"/>
            <a:chExt cx="9953637" cy="5724128"/>
          </a:xfrm>
        </p:grpSpPr>
        <p:grpSp>
          <p:nvGrpSpPr>
            <p:cNvPr id="264" name="Google Shape;264;p7"/>
            <p:cNvGrpSpPr/>
            <p:nvPr/>
          </p:nvGrpSpPr>
          <p:grpSpPr>
            <a:xfrm rot="-4408945">
              <a:off x="8479610" y="2553585"/>
              <a:ext cx="942268" cy="1150957"/>
              <a:chOff x="-35274" y="4278676"/>
              <a:chExt cx="942300" cy="1150997"/>
            </a:xfrm>
          </p:grpSpPr>
          <p:sp>
            <p:nvSpPr>
              <p:cNvPr id="265" name="Google Shape;265;p7"/>
              <p:cNvSpPr/>
              <p:nvPr/>
            </p:nvSpPr>
            <p:spPr>
              <a:xfrm rot="1198661">
                <a:off x="588520" y="4620293"/>
                <a:ext cx="280235" cy="273392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1360" extrusionOk="0">
                    <a:moveTo>
                      <a:pt x="523" y="1325"/>
                    </a:moveTo>
                    <a:lnTo>
                      <a:pt x="523" y="1325"/>
                    </a:lnTo>
                    <a:cubicBezTo>
                      <a:pt x="864" y="1097"/>
                      <a:pt x="1289" y="829"/>
                      <a:pt x="1377" y="419"/>
                    </a:cubicBezTo>
                    <a:cubicBezTo>
                      <a:pt x="1562" y="-447"/>
                      <a:pt x="124" y="217"/>
                      <a:pt x="30" y="750"/>
                    </a:cubicBezTo>
                    <a:cubicBezTo>
                      <a:pt x="-112" y="1093"/>
                      <a:pt x="279" y="1478"/>
                      <a:pt x="523" y="13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" name="Google Shape;266;p7"/>
              <p:cNvSpPr/>
              <p:nvPr/>
            </p:nvSpPr>
            <p:spPr>
              <a:xfrm rot="1198661">
                <a:off x="213757" y="4753186"/>
                <a:ext cx="231787" cy="302742"/>
              </a:xfrm>
              <a:custGeom>
                <a:avLst/>
                <a:gdLst/>
                <a:ahLst/>
                <a:cxnLst/>
                <a:rect l="l" t="t" r="r" b="b"/>
                <a:pathLst>
                  <a:path w="1153" h="1506" extrusionOk="0">
                    <a:moveTo>
                      <a:pt x="280" y="1478"/>
                    </a:moveTo>
                    <a:lnTo>
                      <a:pt x="280" y="1478"/>
                    </a:lnTo>
                    <a:cubicBezTo>
                      <a:pt x="686" y="1659"/>
                      <a:pt x="1139" y="906"/>
                      <a:pt x="1152" y="433"/>
                    </a:cubicBezTo>
                    <a:cubicBezTo>
                      <a:pt x="1189" y="-835"/>
                      <a:pt x="-696" y="1046"/>
                      <a:pt x="280" y="147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7" name="Google Shape;267;p7"/>
              <p:cNvSpPr/>
              <p:nvPr/>
            </p:nvSpPr>
            <p:spPr>
              <a:xfrm rot="1198661">
                <a:off x="111607" y="4833887"/>
                <a:ext cx="169870" cy="446474"/>
              </a:xfrm>
              <a:custGeom>
                <a:avLst/>
                <a:gdLst/>
                <a:ahLst/>
                <a:cxnLst/>
                <a:rect l="l" t="t" r="r" b="b"/>
                <a:pathLst>
                  <a:path w="845" h="2221" extrusionOk="0">
                    <a:moveTo>
                      <a:pt x="31" y="2221"/>
                    </a:moveTo>
                    <a:lnTo>
                      <a:pt x="31" y="2221"/>
                    </a:lnTo>
                    <a:cubicBezTo>
                      <a:pt x="30" y="2221"/>
                      <a:pt x="29" y="2221"/>
                      <a:pt x="28" y="2221"/>
                    </a:cubicBezTo>
                    <a:cubicBezTo>
                      <a:pt x="10" y="2220"/>
                      <a:pt x="-3" y="2204"/>
                      <a:pt x="0" y="2186"/>
                    </a:cubicBezTo>
                    <a:cubicBezTo>
                      <a:pt x="53" y="1611"/>
                      <a:pt x="363" y="641"/>
                      <a:pt x="785" y="13"/>
                    </a:cubicBezTo>
                    <a:cubicBezTo>
                      <a:pt x="795" y="-1"/>
                      <a:pt x="815" y="-5"/>
                      <a:pt x="830" y="5"/>
                    </a:cubicBezTo>
                    <a:cubicBezTo>
                      <a:pt x="845" y="15"/>
                      <a:pt x="849" y="35"/>
                      <a:pt x="839" y="50"/>
                    </a:cubicBezTo>
                    <a:cubicBezTo>
                      <a:pt x="422" y="668"/>
                      <a:pt x="117" y="1625"/>
                      <a:pt x="63" y="2192"/>
                    </a:cubicBezTo>
                    <a:cubicBezTo>
                      <a:pt x="62" y="2209"/>
                      <a:pt x="48" y="2221"/>
                      <a:pt x="31" y="222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" name="Google Shape;268;p7"/>
              <p:cNvSpPr/>
              <p:nvPr/>
            </p:nvSpPr>
            <p:spPr>
              <a:xfrm rot="1198661">
                <a:off x="253229" y="4847008"/>
                <a:ext cx="51262" cy="68549"/>
              </a:xfrm>
              <a:custGeom>
                <a:avLst/>
                <a:gdLst/>
                <a:ahLst/>
                <a:cxnLst/>
                <a:rect l="l" t="t" r="r" b="b"/>
                <a:pathLst>
                  <a:path w="255" h="341" extrusionOk="0">
                    <a:moveTo>
                      <a:pt x="222" y="341"/>
                    </a:moveTo>
                    <a:lnTo>
                      <a:pt x="222" y="341"/>
                    </a:lnTo>
                    <a:cubicBezTo>
                      <a:pt x="213" y="341"/>
                      <a:pt x="205" y="337"/>
                      <a:pt x="199" y="330"/>
                    </a:cubicBezTo>
                    <a:cubicBezTo>
                      <a:pt x="121" y="245"/>
                      <a:pt x="55" y="150"/>
                      <a:pt x="3" y="47"/>
                    </a:cubicBezTo>
                    <a:cubicBezTo>
                      <a:pt x="-5" y="31"/>
                      <a:pt x="2" y="12"/>
                      <a:pt x="17" y="4"/>
                    </a:cubicBezTo>
                    <a:cubicBezTo>
                      <a:pt x="33" y="-5"/>
                      <a:pt x="52" y="2"/>
                      <a:pt x="61" y="18"/>
                    </a:cubicBezTo>
                    <a:cubicBezTo>
                      <a:pt x="110" y="116"/>
                      <a:pt x="172" y="207"/>
                      <a:pt x="246" y="287"/>
                    </a:cubicBezTo>
                    <a:cubicBezTo>
                      <a:pt x="258" y="300"/>
                      <a:pt x="257" y="320"/>
                      <a:pt x="244" y="333"/>
                    </a:cubicBezTo>
                    <a:cubicBezTo>
                      <a:pt x="238" y="338"/>
                      <a:pt x="230" y="341"/>
                      <a:pt x="222" y="34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9" name="Google Shape;269;p7"/>
              <p:cNvSpPr/>
              <p:nvPr/>
            </p:nvSpPr>
            <p:spPr>
              <a:xfrm rot="1198661">
                <a:off x="218318" y="4869539"/>
                <a:ext cx="60309" cy="81817"/>
              </a:xfrm>
              <a:custGeom>
                <a:avLst/>
                <a:gdLst/>
                <a:ahLst/>
                <a:cxnLst/>
                <a:rect l="l" t="t" r="r" b="b"/>
                <a:pathLst>
                  <a:path w="300" h="407" extrusionOk="0">
                    <a:moveTo>
                      <a:pt x="268" y="407"/>
                    </a:moveTo>
                    <a:lnTo>
                      <a:pt x="268" y="407"/>
                    </a:lnTo>
                    <a:cubicBezTo>
                      <a:pt x="257" y="407"/>
                      <a:pt x="247" y="402"/>
                      <a:pt x="241" y="393"/>
                    </a:cubicBezTo>
                    <a:cubicBezTo>
                      <a:pt x="5" y="49"/>
                      <a:pt x="5" y="49"/>
                      <a:pt x="5" y="49"/>
                    </a:cubicBezTo>
                    <a:cubicBezTo>
                      <a:pt x="-5" y="35"/>
                      <a:pt x="-2" y="15"/>
                      <a:pt x="13" y="5"/>
                    </a:cubicBezTo>
                    <a:cubicBezTo>
                      <a:pt x="28" y="-5"/>
                      <a:pt x="48" y="-1"/>
                      <a:pt x="58" y="13"/>
                    </a:cubicBezTo>
                    <a:cubicBezTo>
                      <a:pt x="294" y="357"/>
                      <a:pt x="294" y="357"/>
                      <a:pt x="294" y="357"/>
                    </a:cubicBezTo>
                    <a:cubicBezTo>
                      <a:pt x="304" y="372"/>
                      <a:pt x="300" y="392"/>
                      <a:pt x="285" y="402"/>
                    </a:cubicBezTo>
                    <a:cubicBezTo>
                      <a:pt x="280" y="406"/>
                      <a:pt x="274" y="407"/>
                      <a:pt x="268" y="407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0" name="Google Shape;270;p7"/>
              <p:cNvSpPr/>
              <p:nvPr/>
            </p:nvSpPr>
            <p:spPr>
              <a:xfrm rot="1198661">
                <a:off x="718986" y="4764036"/>
                <a:ext cx="84432" cy="37390"/>
              </a:xfrm>
              <a:custGeom>
                <a:avLst/>
                <a:gdLst/>
                <a:ahLst/>
                <a:cxnLst/>
                <a:rect l="l" t="t" r="r" b="b"/>
                <a:pathLst>
                  <a:path w="420" h="186" extrusionOk="0">
                    <a:moveTo>
                      <a:pt x="388" y="186"/>
                    </a:moveTo>
                    <a:lnTo>
                      <a:pt x="388" y="186"/>
                    </a:lnTo>
                    <a:cubicBezTo>
                      <a:pt x="384" y="186"/>
                      <a:pt x="381" y="185"/>
                      <a:pt x="377" y="184"/>
                    </a:cubicBezTo>
                    <a:cubicBezTo>
                      <a:pt x="22" y="62"/>
                      <a:pt x="22" y="62"/>
                      <a:pt x="22" y="62"/>
                    </a:cubicBezTo>
                    <a:cubicBezTo>
                      <a:pt x="5" y="56"/>
                      <a:pt x="-4" y="38"/>
                      <a:pt x="2" y="21"/>
                    </a:cubicBezTo>
                    <a:cubicBezTo>
                      <a:pt x="8" y="4"/>
                      <a:pt x="26" y="-4"/>
                      <a:pt x="42" y="1"/>
                    </a:cubicBezTo>
                    <a:cubicBezTo>
                      <a:pt x="399" y="124"/>
                      <a:pt x="399" y="124"/>
                      <a:pt x="399" y="124"/>
                    </a:cubicBezTo>
                    <a:cubicBezTo>
                      <a:pt x="415" y="129"/>
                      <a:pt x="424" y="148"/>
                      <a:pt x="418" y="164"/>
                    </a:cubicBezTo>
                    <a:cubicBezTo>
                      <a:pt x="414" y="178"/>
                      <a:pt x="401" y="186"/>
                      <a:pt x="388" y="186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21950" rIns="90000" bIns="219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" name="Google Shape;271;p7"/>
              <p:cNvSpPr/>
              <p:nvPr/>
            </p:nvSpPr>
            <p:spPr>
              <a:xfrm rot="1198661">
                <a:off x="676167" y="4779221"/>
                <a:ext cx="86845" cy="48849"/>
              </a:xfrm>
              <a:custGeom>
                <a:avLst/>
                <a:gdLst/>
                <a:ahLst/>
                <a:cxnLst/>
                <a:rect l="l" t="t" r="r" b="b"/>
                <a:pathLst>
                  <a:path w="432" h="243" extrusionOk="0">
                    <a:moveTo>
                      <a:pt x="399" y="243"/>
                    </a:moveTo>
                    <a:lnTo>
                      <a:pt x="399" y="243"/>
                    </a:lnTo>
                    <a:cubicBezTo>
                      <a:pt x="395" y="243"/>
                      <a:pt x="391" y="242"/>
                      <a:pt x="387" y="240"/>
                    </a:cubicBezTo>
                    <a:cubicBezTo>
                      <a:pt x="316" y="210"/>
                      <a:pt x="254" y="178"/>
                      <a:pt x="194" y="147"/>
                    </a:cubicBezTo>
                    <a:cubicBezTo>
                      <a:pt x="136" y="117"/>
                      <a:pt x="81" y="87"/>
                      <a:pt x="19" y="61"/>
                    </a:cubicBezTo>
                    <a:cubicBezTo>
                      <a:pt x="3" y="54"/>
                      <a:pt x="-5" y="35"/>
                      <a:pt x="2" y="18"/>
                    </a:cubicBezTo>
                    <a:cubicBezTo>
                      <a:pt x="9" y="2"/>
                      <a:pt x="28" y="-5"/>
                      <a:pt x="45" y="2"/>
                    </a:cubicBezTo>
                    <a:cubicBezTo>
                      <a:pt x="109" y="30"/>
                      <a:pt x="167" y="60"/>
                      <a:pt x="224" y="90"/>
                    </a:cubicBezTo>
                    <a:cubicBezTo>
                      <a:pt x="283" y="120"/>
                      <a:pt x="343" y="152"/>
                      <a:pt x="412" y="182"/>
                    </a:cubicBezTo>
                    <a:cubicBezTo>
                      <a:pt x="428" y="189"/>
                      <a:pt x="436" y="207"/>
                      <a:pt x="429" y="224"/>
                    </a:cubicBezTo>
                    <a:cubicBezTo>
                      <a:pt x="424" y="236"/>
                      <a:pt x="412" y="243"/>
                      <a:pt x="399" y="243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2475" rIns="90000" bIns="424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" name="Google Shape;272;p7"/>
              <p:cNvSpPr/>
              <p:nvPr/>
            </p:nvSpPr>
            <p:spPr>
              <a:xfrm rot="1198661">
                <a:off x="146350" y="4618059"/>
                <a:ext cx="526898" cy="743989"/>
              </a:xfrm>
              <a:custGeom>
                <a:avLst/>
                <a:gdLst/>
                <a:ahLst/>
                <a:cxnLst/>
                <a:rect l="l" t="t" r="r" b="b"/>
                <a:pathLst>
                  <a:path w="2621" h="3701" extrusionOk="0">
                    <a:moveTo>
                      <a:pt x="31" y="3701"/>
                    </a:moveTo>
                    <a:lnTo>
                      <a:pt x="31" y="3701"/>
                    </a:lnTo>
                    <a:cubicBezTo>
                      <a:pt x="29" y="3701"/>
                      <a:pt x="27" y="3700"/>
                      <a:pt x="24" y="3700"/>
                    </a:cubicBezTo>
                    <a:cubicBezTo>
                      <a:pt x="7" y="3696"/>
                      <a:pt x="-4" y="3678"/>
                      <a:pt x="0" y="3661"/>
                    </a:cubicBezTo>
                    <a:cubicBezTo>
                      <a:pt x="26" y="3556"/>
                      <a:pt x="58" y="3451"/>
                      <a:pt x="97" y="3350"/>
                    </a:cubicBezTo>
                    <a:cubicBezTo>
                      <a:pt x="188" y="3112"/>
                      <a:pt x="315" y="2891"/>
                      <a:pt x="427" y="2707"/>
                    </a:cubicBezTo>
                    <a:cubicBezTo>
                      <a:pt x="901" y="1926"/>
                      <a:pt x="1874" y="656"/>
                      <a:pt x="2566" y="10"/>
                    </a:cubicBezTo>
                    <a:cubicBezTo>
                      <a:pt x="2579" y="-3"/>
                      <a:pt x="2599" y="-2"/>
                      <a:pt x="2611" y="11"/>
                    </a:cubicBezTo>
                    <a:cubicBezTo>
                      <a:pt x="2624" y="23"/>
                      <a:pt x="2623" y="43"/>
                      <a:pt x="2610" y="55"/>
                    </a:cubicBezTo>
                    <a:cubicBezTo>
                      <a:pt x="1921" y="699"/>
                      <a:pt x="954" y="1964"/>
                      <a:pt x="482" y="2740"/>
                    </a:cubicBezTo>
                    <a:cubicBezTo>
                      <a:pt x="371" y="2922"/>
                      <a:pt x="246" y="3140"/>
                      <a:pt x="157" y="3373"/>
                    </a:cubicBezTo>
                    <a:cubicBezTo>
                      <a:pt x="119" y="3471"/>
                      <a:pt x="87" y="3574"/>
                      <a:pt x="63" y="3676"/>
                    </a:cubicBezTo>
                    <a:cubicBezTo>
                      <a:pt x="59" y="3691"/>
                      <a:pt x="46" y="3701"/>
                      <a:pt x="31" y="370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" name="Google Shape;273;p7"/>
              <p:cNvSpPr/>
              <p:nvPr/>
            </p:nvSpPr>
            <p:spPr>
              <a:xfrm rot="1198661">
                <a:off x="637941" y="4685298"/>
                <a:ext cx="13469" cy="130464"/>
              </a:xfrm>
              <a:custGeom>
                <a:avLst/>
                <a:gdLst/>
                <a:ahLst/>
                <a:cxnLst/>
                <a:rect l="l" t="t" r="r" b="b"/>
                <a:pathLst>
                  <a:path w="67" h="649" extrusionOk="0">
                    <a:moveTo>
                      <a:pt x="35" y="649"/>
                    </a:moveTo>
                    <a:lnTo>
                      <a:pt x="35" y="649"/>
                    </a:lnTo>
                    <a:cubicBezTo>
                      <a:pt x="17" y="649"/>
                      <a:pt x="3" y="634"/>
                      <a:pt x="3" y="616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14"/>
                      <a:pt x="14" y="0"/>
                      <a:pt x="32" y="0"/>
                    </a:cubicBezTo>
                    <a:lnTo>
                      <a:pt x="32" y="0"/>
                    </a:lnTo>
                    <a:cubicBezTo>
                      <a:pt x="50" y="0"/>
                      <a:pt x="64" y="14"/>
                      <a:pt x="65" y="31"/>
                    </a:cubicBezTo>
                    <a:cubicBezTo>
                      <a:pt x="67" y="616"/>
                      <a:pt x="67" y="616"/>
                      <a:pt x="67" y="616"/>
                    </a:cubicBezTo>
                    <a:cubicBezTo>
                      <a:pt x="67" y="634"/>
                      <a:pt x="53" y="649"/>
                      <a:pt x="35" y="649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4" name="Google Shape;274;p7"/>
              <p:cNvSpPr/>
              <p:nvPr/>
            </p:nvSpPr>
            <p:spPr>
              <a:xfrm rot="1198661">
                <a:off x="32162" y="4344298"/>
                <a:ext cx="468197" cy="477230"/>
              </a:xfrm>
              <a:custGeom>
                <a:avLst/>
                <a:gdLst/>
                <a:ahLst/>
                <a:cxnLst/>
                <a:rect l="l" t="t" r="r" b="b"/>
                <a:pathLst>
                  <a:path w="2329" h="2374" extrusionOk="0">
                    <a:moveTo>
                      <a:pt x="1469" y="2374"/>
                    </a:moveTo>
                    <a:lnTo>
                      <a:pt x="1469" y="2374"/>
                    </a:lnTo>
                    <a:cubicBezTo>
                      <a:pt x="-445" y="1466"/>
                      <a:pt x="-469" y="-1135"/>
                      <a:pt x="1281" y="1759"/>
                    </a:cubicBezTo>
                    <a:cubicBezTo>
                      <a:pt x="410" y="573"/>
                      <a:pt x="1539" y="-973"/>
                      <a:pt x="1516" y="1464"/>
                    </a:cubicBezTo>
                    <a:cubicBezTo>
                      <a:pt x="1483" y="912"/>
                      <a:pt x="2084" y="-403"/>
                      <a:pt x="2259" y="122"/>
                    </a:cubicBezTo>
                    <a:cubicBezTo>
                      <a:pt x="2413" y="582"/>
                      <a:pt x="2375" y="920"/>
                      <a:pt x="1469" y="237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5" name="Google Shape;275;p7"/>
              <p:cNvSpPr/>
              <p:nvPr/>
            </p:nvSpPr>
            <p:spPr>
              <a:xfrm rot="1198661">
                <a:off x="177612" y="4477295"/>
                <a:ext cx="239828" cy="354606"/>
              </a:xfrm>
              <a:custGeom>
                <a:avLst/>
                <a:gdLst/>
                <a:ahLst/>
                <a:cxnLst/>
                <a:rect l="l" t="t" r="r" b="b"/>
                <a:pathLst>
                  <a:path w="1193" h="1764" extrusionOk="0">
                    <a:moveTo>
                      <a:pt x="667" y="1764"/>
                    </a:moveTo>
                    <a:lnTo>
                      <a:pt x="667" y="1764"/>
                    </a:lnTo>
                    <a:cubicBezTo>
                      <a:pt x="660" y="1764"/>
                      <a:pt x="652" y="1761"/>
                      <a:pt x="646" y="1756"/>
                    </a:cubicBezTo>
                    <a:cubicBezTo>
                      <a:pt x="140" y="1292"/>
                      <a:pt x="-67" y="631"/>
                      <a:pt x="19" y="399"/>
                    </a:cubicBezTo>
                    <a:cubicBezTo>
                      <a:pt x="45" y="328"/>
                      <a:pt x="92" y="316"/>
                      <a:pt x="118" y="315"/>
                    </a:cubicBezTo>
                    <a:cubicBezTo>
                      <a:pt x="244" y="310"/>
                      <a:pt x="422" y="528"/>
                      <a:pt x="627" y="937"/>
                    </a:cubicBezTo>
                    <a:cubicBezTo>
                      <a:pt x="577" y="471"/>
                      <a:pt x="698" y="137"/>
                      <a:pt x="863" y="32"/>
                    </a:cubicBezTo>
                    <a:cubicBezTo>
                      <a:pt x="932" y="-11"/>
                      <a:pt x="1006" y="-11"/>
                      <a:pt x="1064" y="34"/>
                    </a:cubicBezTo>
                    <a:cubicBezTo>
                      <a:pt x="1195" y="132"/>
                      <a:pt x="1267" y="464"/>
                      <a:pt x="1077" y="1103"/>
                    </a:cubicBezTo>
                    <a:cubicBezTo>
                      <a:pt x="1072" y="1120"/>
                      <a:pt x="1054" y="1130"/>
                      <a:pt x="1037" y="1125"/>
                    </a:cubicBezTo>
                    <a:cubicBezTo>
                      <a:pt x="1020" y="1120"/>
                      <a:pt x="1010" y="1102"/>
                      <a:pt x="1015" y="1085"/>
                    </a:cubicBezTo>
                    <a:cubicBezTo>
                      <a:pt x="1196" y="477"/>
                      <a:pt x="1134" y="167"/>
                      <a:pt x="1026" y="85"/>
                    </a:cubicBezTo>
                    <a:cubicBezTo>
                      <a:pt x="978" y="49"/>
                      <a:pt x="930" y="66"/>
                      <a:pt x="898" y="87"/>
                    </a:cubicBezTo>
                    <a:cubicBezTo>
                      <a:pt x="759" y="174"/>
                      <a:pt x="598" y="527"/>
                      <a:pt x="725" y="1141"/>
                    </a:cubicBezTo>
                    <a:cubicBezTo>
                      <a:pt x="728" y="1158"/>
                      <a:pt x="719" y="1173"/>
                      <a:pt x="703" y="1178"/>
                    </a:cubicBezTo>
                    <a:cubicBezTo>
                      <a:pt x="688" y="1184"/>
                      <a:pt x="671" y="1176"/>
                      <a:pt x="664" y="1161"/>
                    </a:cubicBezTo>
                    <a:cubicBezTo>
                      <a:pt x="396" y="578"/>
                      <a:pt x="205" y="375"/>
                      <a:pt x="121" y="379"/>
                    </a:cubicBezTo>
                    <a:cubicBezTo>
                      <a:pt x="114" y="379"/>
                      <a:pt x="94" y="380"/>
                      <a:pt x="79" y="421"/>
                    </a:cubicBezTo>
                    <a:cubicBezTo>
                      <a:pt x="9" y="612"/>
                      <a:pt x="187" y="1247"/>
                      <a:pt x="689" y="1708"/>
                    </a:cubicBezTo>
                    <a:cubicBezTo>
                      <a:pt x="702" y="1720"/>
                      <a:pt x="703" y="1740"/>
                      <a:pt x="691" y="1753"/>
                    </a:cubicBezTo>
                    <a:cubicBezTo>
                      <a:pt x="685" y="1760"/>
                      <a:pt x="676" y="1764"/>
                      <a:pt x="667" y="1764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6" name="Google Shape;276;p7"/>
              <p:cNvSpPr/>
              <p:nvPr/>
            </p:nvSpPr>
            <p:spPr>
              <a:xfrm rot="1198661">
                <a:off x="310756" y="4467899"/>
                <a:ext cx="476640" cy="465169"/>
              </a:xfrm>
              <a:custGeom>
                <a:avLst/>
                <a:gdLst/>
                <a:ahLst/>
                <a:cxnLst/>
                <a:rect l="l" t="t" r="r" b="b"/>
                <a:pathLst>
                  <a:path w="2371" h="2314" extrusionOk="0">
                    <a:moveTo>
                      <a:pt x="84" y="2314"/>
                    </a:moveTo>
                    <a:lnTo>
                      <a:pt x="84" y="2314"/>
                    </a:lnTo>
                    <a:cubicBezTo>
                      <a:pt x="-423" y="259"/>
                      <a:pt x="1576" y="-1406"/>
                      <a:pt x="443" y="1780"/>
                    </a:cubicBezTo>
                    <a:cubicBezTo>
                      <a:pt x="811" y="355"/>
                      <a:pt x="2721" y="251"/>
                      <a:pt x="820" y="1774"/>
                    </a:cubicBezTo>
                    <a:cubicBezTo>
                      <a:pt x="1227" y="1399"/>
                      <a:pt x="2625" y="1032"/>
                      <a:pt x="2330" y="1500"/>
                    </a:cubicBezTo>
                    <a:cubicBezTo>
                      <a:pt x="2071" y="1910"/>
                      <a:pt x="1786" y="2094"/>
                      <a:pt x="84" y="231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7" name="Google Shape;277;p7"/>
              <p:cNvSpPr/>
              <p:nvPr/>
            </p:nvSpPr>
            <p:spPr>
              <a:xfrm rot="1198661">
                <a:off x="304082" y="4634506"/>
                <a:ext cx="321446" cy="279021"/>
              </a:xfrm>
              <a:custGeom>
                <a:avLst/>
                <a:gdLst/>
                <a:ahLst/>
                <a:cxnLst/>
                <a:rect l="l" t="t" r="r" b="b"/>
                <a:pathLst>
                  <a:path w="1599" h="1388" extrusionOk="0">
                    <a:moveTo>
                      <a:pt x="33" y="1388"/>
                    </a:moveTo>
                    <a:lnTo>
                      <a:pt x="33" y="1388"/>
                    </a:lnTo>
                    <a:cubicBezTo>
                      <a:pt x="33" y="1388"/>
                      <a:pt x="32" y="1388"/>
                      <a:pt x="31" y="1388"/>
                    </a:cubicBezTo>
                    <a:cubicBezTo>
                      <a:pt x="13" y="1387"/>
                      <a:pt x="0" y="1372"/>
                      <a:pt x="0" y="1354"/>
                    </a:cubicBezTo>
                    <a:cubicBezTo>
                      <a:pt x="40" y="669"/>
                      <a:pt x="420" y="91"/>
                      <a:pt x="655" y="9"/>
                    </a:cubicBezTo>
                    <a:cubicBezTo>
                      <a:pt x="726" y="-15"/>
                      <a:pt x="766" y="14"/>
                      <a:pt x="783" y="33"/>
                    </a:cubicBezTo>
                    <a:cubicBezTo>
                      <a:pt x="866" y="127"/>
                      <a:pt x="809" y="404"/>
                      <a:pt x="623" y="822"/>
                    </a:cubicBezTo>
                    <a:cubicBezTo>
                      <a:pt x="952" y="488"/>
                      <a:pt x="1288" y="369"/>
                      <a:pt x="1474" y="431"/>
                    </a:cubicBezTo>
                    <a:cubicBezTo>
                      <a:pt x="1551" y="458"/>
                      <a:pt x="1596" y="514"/>
                      <a:pt x="1599" y="588"/>
                    </a:cubicBezTo>
                    <a:cubicBezTo>
                      <a:pt x="1606" y="752"/>
                      <a:pt x="1393" y="1018"/>
                      <a:pt x="779" y="1275"/>
                    </a:cubicBezTo>
                    <a:cubicBezTo>
                      <a:pt x="762" y="1282"/>
                      <a:pt x="744" y="1274"/>
                      <a:pt x="737" y="1258"/>
                    </a:cubicBezTo>
                    <a:cubicBezTo>
                      <a:pt x="730" y="1242"/>
                      <a:pt x="737" y="1223"/>
                      <a:pt x="753" y="1216"/>
                    </a:cubicBezTo>
                    <a:cubicBezTo>
                      <a:pt x="1338" y="971"/>
                      <a:pt x="1540" y="726"/>
                      <a:pt x="1535" y="590"/>
                    </a:cubicBezTo>
                    <a:cubicBezTo>
                      <a:pt x="1533" y="531"/>
                      <a:pt x="1489" y="504"/>
                      <a:pt x="1453" y="492"/>
                    </a:cubicBezTo>
                    <a:cubicBezTo>
                      <a:pt x="1297" y="440"/>
                      <a:pt x="922" y="540"/>
                      <a:pt x="526" y="1026"/>
                    </a:cubicBezTo>
                    <a:cubicBezTo>
                      <a:pt x="516" y="1039"/>
                      <a:pt x="498" y="1043"/>
                      <a:pt x="484" y="1033"/>
                    </a:cubicBezTo>
                    <a:cubicBezTo>
                      <a:pt x="470" y="1025"/>
                      <a:pt x="466" y="1007"/>
                      <a:pt x="473" y="993"/>
                    </a:cubicBezTo>
                    <a:cubicBezTo>
                      <a:pt x="754" y="415"/>
                      <a:pt x="790" y="138"/>
                      <a:pt x="735" y="76"/>
                    </a:cubicBezTo>
                    <a:cubicBezTo>
                      <a:pt x="730" y="71"/>
                      <a:pt x="717" y="56"/>
                      <a:pt x="677" y="70"/>
                    </a:cubicBezTo>
                    <a:cubicBezTo>
                      <a:pt x="483" y="137"/>
                      <a:pt x="103" y="677"/>
                      <a:pt x="65" y="1358"/>
                    </a:cubicBezTo>
                    <a:cubicBezTo>
                      <a:pt x="64" y="1375"/>
                      <a:pt x="50" y="1388"/>
                      <a:pt x="33" y="1388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8" name="Google Shape;278;p7"/>
            <p:cNvSpPr/>
            <p:nvPr/>
          </p:nvSpPr>
          <p:spPr>
            <a:xfrm>
              <a:off x="8490307" y="2068087"/>
              <a:ext cx="61800" cy="618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Karma"/>
                <a:ea typeface="Karma"/>
                <a:cs typeface="Karma"/>
                <a:sym typeface="Karma"/>
              </a:endParaRPr>
            </a:p>
          </p:txBody>
        </p:sp>
        <p:sp>
          <p:nvSpPr>
            <p:cNvPr id="279" name="Google Shape;279;p7"/>
            <p:cNvSpPr/>
            <p:nvPr/>
          </p:nvSpPr>
          <p:spPr>
            <a:xfrm>
              <a:off x="8736982" y="2006274"/>
              <a:ext cx="61800" cy="61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Karma"/>
                <a:ea typeface="Karma"/>
                <a:cs typeface="Karma"/>
                <a:sym typeface="Karma"/>
              </a:endParaRPr>
            </a:p>
          </p:txBody>
        </p:sp>
        <p:sp>
          <p:nvSpPr>
            <p:cNvPr id="280" name="Google Shape;280;p7"/>
            <p:cNvSpPr/>
            <p:nvPr/>
          </p:nvSpPr>
          <p:spPr>
            <a:xfrm>
              <a:off x="8552107" y="3608512"/>
              <a:ext cx="61800" cy="618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Karma"/>
                <a:ea typeface="Karma"/>
                <a:cs typeface="Karma"/>
                <a:sym typeface="Karma"/>
              </a:endParaRPr>
            </a:p>
          </p:txBody>
        </p:sp>
        <p:sp>
          <p:nvSpPr>
            <p:cNvPr id="281" name="Google Shape;281;p7"/>
            <p:cNvSpPr/>
            <p:nvPr/>
          </p:nvSpPr>
          <p:spPr>
            <a:xfrm>
              <a:off x="8552107" y="3931224"/>
              <a:ext cx="61800" cy="61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Karma"/>
                <a:ea typeface="Karma"/>
                <a:cs typeface="Karma"/>
                <a:sym typeface="Karma"/>
              </a:endParaRPr>
            </a:p>
          </p:txBody>
        </p:sp>
        <p:sp>
          <p:nvSpPr>
            <p:cNvPr id="282" name="Google Shape;282;p7"/>
            <p:cNvSpPr/>
            <p:nvPr/>
          </p:nvSpPr>
          <p:spPr>
            <a:xfrm rot="-5680992">
              <a:off x="8445525" y="2213087"/>
              <a:ext cx="396741" cy="505200"/>
            </a:xfrm>
            <a:custGeom>
              <a:avLst/>
              <a:gdLst/>
              <a:ahLst/>
              <a:cxnLst/>
              <a:rect l="l" t="t" r="r" b="b"/>
              <a:pathLst>
                <a:path w="2136" h="2720" extrusionOk="0">
                  <a:moveTo>
                    <a:pt x="1354" y="2720"/>
                  </a:moveTo>
                  <a:lnTo>
                    <a:pt x="1354" y="2720"/>
                  </a:lnTo>
                  <a:cubicBezTo>
                    <a:pt x="1322" y="2720"/>
                    <a:pt x="1290" y="2719"/>
                    <a:pt x="1257" y="2717"/>
                  </a:cubicBezTo>
                  <a:cubicBezTo>
                    <a:pt x="1239" y="2715"/>
                    <a:pt x="1225" y="2700"/>
                    <a:pt x="1227" y="2682"/>
                  </a:cubicBezTo>
                  <a:cubicBezTo>
                    <a:pt x="1229" y="2665"/>
                    <a:pt x="1243" y="2652"/>
                    <a:pt x="1262" y="2653"/>
                  </a:cubicBezTo>
                  <a:cubicBezTo>
                    <a:pt x="1776" y="2689"/>
                    <a:pt x="2038" y="2421"/>
                    <a:pt x="2068" y="2140"/>
                  </a:cubicBezTo>
                  <a:cubicBezTo>
                    <a:pt x="2098" y="1880"/>
                    <a:pt x="1932" y="1588"/>
                    <a:pt x="1563" y="1521"/>
                  </a:cubicBezTo>
                  <a:cubicBezTo>
                    <a:pt x="1536" y="1572"/>
                    <a:pt x="1500" y="1625"/>
                    <a:pt x="1456" y="1676"/>
                  </a:cubicBezTo>
                  <a:cubicBezTo>
                    <a:pt x="1288" y="1874"/>
                    <a:pt x="1004" y="2050"/>
                    <a:pt x="819" y="2002"/>
                  </a:cubicBezTo>
                  <a:cubicBezTo>
                    <a:pt x="767" y="1989"/>
                    <a:pt x="700" y="1950"/>
                    <a:pt x="678" y="1843"/>
                  </a:cubicBezTo>
                  <a:cubicBezTo>
                    <a:pt x="661" y="1758"/>
                    <a:pt x="683" y="1685"/>
                    <a:pt x="742" y="1623"/>
                  </a:cubicBezTo>
                  <a:cubicBezTo>
                    <a:pt x="908" y="1449"/>
                    <a:pt x="1321" y="1425"/>
                    <a:pt x="1526" y="1450"/>
                  </a:cubicBezTo>
                  <a:cubicBezTo>
                    <a:pt x="1574" y="1343"/>
                    <a:pt x="1581" y="1242"/>
                    <a:pt x="1543" y="1156"/>
                  </a:cubicBezTo>
                  <a:cubicBezTo>
                    <a:pt x="1542" y="1154"/>
                    <a:pt x="1542" y="1152"/>
                    <a:pt x="1541" y="1149"/>
                  </a:cubicBezTo>
                  <a:cubicBezTo>
                    <a:pt x="1524" y="1064"/>
                    <a:pt x="1464" y="991"/>
                    <a:pt x="1375" y="938"/>
                  </a:cubicBezTo>
                  <a:cubicBezTo>
                    <a:pt x="1311" y="1103"/>
                    <a:pt x="1132" y="1243"/>
                    <a:pt x="961" y="1317"/>
                  </a:cubicBezTo>
                  <a:cubicBezTo>
                    <a:pt x="789" y="1391"/>
                    <a:pt x="637" y="1397"/>
                    <a:pt x="552" y="1334"/>
                  </a:cubicBezTo>
                  <a:cubicBezTo>
                    <a:pt x="513" y="1305"/>
                    <a:pt x="469" y="1246"/>
                    <a:pt x="482" y="1132"/>
                  </a:cubicBezTo>
                  <a:cubicBezTo>
                    <a:pt x="483" y="1128"/>
                    <a:pt x="484" y="1124"/>
                    <a:pt x="486" y="1120"/>
                  </a:cubicBezTo>
                  <a:cubicBezTo>
                    <a:pt x="643" y="833"/>
                    <a:pt x="957" y="771"/>
                    <a:pt x="1179" y="805"/>
                  </a:cubicBezTo>
                  <a:cubicBezTo>
                    <a:pt x="1234" y="813"/>
                    <a:pt x="1286" y="827"/>
                    <a:pt x="1334" y="846"/>
                  </a:cubicBezTo>
                  <a:cubicBezTo>
                    <a:pt x="1334" y="845"/>
                    <a:pt x="1334" y="845"/>
                    <a:pt x="1334" y="844"/>
                  </a:cubicBezTo>
                  <a:cubicBezTo>
                    <a:pt x="1374" y="497"/>
                    <a:pt x="1232" y="233"/>
                    <a:pt x="943" y="119"/>
                  </a:cubicBezTo>
                  <a:cubicBezTo>
                    <a:pt x="627" y="-4"/>
                    <a:pt x="230" y="87"/>
                    <a:pt x="59" y="323"/>
                  </a:cubicBezTo>
                  <a:cubicBezTo>
                    <a:pt x="48" y="337"/>
                    <a:pt x="28" y="340"/>
                    <a:pt x="13" y="330"/>
                  </a:cubicBezTo>
                  <a:cubicBezTo>
                    <a:pt x="0" y="320"/>
                    <a:pt x="-4" y="300"/>
                    <a:pt x="6" y="285"/>
                  </a:cubicBezTo>
                  <a:cubicBezTo>
                    <a:pt x="194" y="27"/>
                    <a:pt x="624" y="-74"/>
                    <a:pt x="966" y="59"/>
                  </a:cubicBezTo>
                  <a:cubicBezTo>
                    <a:pt x="1285" y="185"/>
                    <a:pt x="1442" y="472"/>
                    <a:pt x="1397" y="851"/>
                  </a:cubicBezTo>
                  <a:cubicBezTo>
                    <a:pt x="1397" y="859"/>
                    <a:pt x="1395" y="867"/>
                    <a:pt x="1394" y="875"/>
                  </a:cubicBezTo>
                  <a:cubicBezTo>
                    <a:pt x="1504" y="936"/>
                    <a:pt x="1581" y="1027"/>
                    <a:pt x="1603" y="1133"/>
                  </a:cubicBezTo>
                  <a:cubicBezTo>
                    <a:pt x="1645" y="1231"/>
                    <a:pt x="1640" y="1344"/>
                    <a:pt x="1592" y="1461"/>
                  </a:cubicBezTo>
                  <a:cubicBezTo>
                    <a:pt x="1988" y="1541"/>
                    <a:pt x="2164" y="1862"/>
                    <a:pt x="2133" y="2147"/>
                  </a:cubicBezTo>
                  <a:cubicBezTo>
                    <a:pt x="2100" y="2441"/>
                    <a:pt x="1846" y="2720"/>
                    <a:pt x="1354" y="2720"/>
                  </a:cubicBezTo>
                  <a:moveTo>
                    <a:pt x="1378" y="1506"/>
                  </a:moveTo>
                  <a:lnTo>
                    <a:pt x="1378" y="1506"/>
                  </a:lnTo>
                  <a:cubicBezTo>
                    <a:pt x="1173" y="1506"/>
                    <a:pt x="902" y="1549"/>
                    <a:pt x="789" y="1667"/>
                  </a:cubicBezTo>
                  <a:cubicBezTo>
                    <a:pt x="744" y="1714"/>
                    <a:pt x="729" y="1767"/>
                    <a:pt x="741" y="1830"/>
                  </a:cubicBezTo>
                  <a:cubicBezTo>
                    <a:pt x="753" y="1891"/>
                    <a:pt x="785" y="1927"/>
                    <a:pt x="836" y="1940"/>
                  </a:cubicBezTo>
                  <a:cubicBezTo>
                    <a:pt x="974" y="1976"/>
                    <a:pt x="1235" y="1836"/>
                    <a:pt x="1407" y="1635"/>
                  </a:cubicBezTo>
                  <a:cubicBezTo>
                    <a:pt x="1442" y="1594"/>
                    <a:pt x="1471" y="1552"/>
                    <a:pt x="1495" y="1512"/>
                  </a:cubicBezTo>
                  <a:cubicBezTo>
                    <a:pt x="1460" y="1508"/>
                    <a:pt x="1420" y="1506"/>
                    <a:pt x="1378" y="1506"/>
                  </a:cubicBezTo>
                  <a:moveTo>
                    <a:pt x="545" y="1146"/>
                  </a:moveTo>
                  <a:lnTo>
                    <a:pt x="545" y="1146"/>
                  </a:lnTo>
                  <a:cubicBezTo>
                    <a:pt x="539" y="1209"/>
                    <a:pt x="555" y="1255"/>
                    <a:pt x="591" y="1283"/>
                  </a:cubicBezTo>
                  <a:cubicBezTo>
                    <a:pt x="655" y="1331"/>
                    <a:pt x="787" y="1321"/>
                    <a:pt x="935" y="1258"/>
                  </a:cubicBezTo>
                  <a:cubicBezTo>
                    <a:pt x="1090" y="1191"/>
                    <a:pt x="1263" y="1059"/>
                    <a:pt x="1318" y="909"/>
                  </a:cubicBezTo>
                  <a:cubicBezTo>
                    <a:pt x="1273" y="890"/>
                    <a:pt x="1223" y="876"/>
                    <a:pt x="1169" y="868"/>
                  </a:cubicBezTo>
                  <a:cubicBezTo>
                    <a:pt x="969" y="838"/>
                    <a:pt x="687" y="892"/>
                    <a:pt x="545" y="1146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83" name="Google Shape;283;p7"/>
            <p:cNvGrpSpPr/>
            <p:nvPr/>
          </p:nvGrpSpPr>
          <p:grpSpPr>
            <a:xfrm rot="-6696658">
              <a:off x="7661944" y="-3028"/>
              <a:ext cx="2162610" cy="1936176"/>
              <a:chOff x="4601401" y="-52425"/>
              <a:chExt cx="2162624" cy="1936189"/>
            </a:xfrm>
          </p:grpSpPr>
          <p:grpSp>
            <p:nvGrpSpPr>
              <p:cNvPr id="284" name="Google Shape;284;p7"/>
              <p:cNvGrpSpPr/>
              <p:nvPr/>
            </p:nvGrpSpPr>
            <p:grpSpPr>
              <a:xfrm>
                <a:off x="4601401" y="-52425"/>
                <a:ext cx="2162624" cy="1936189"/>
                <a:chOff x="4661901" y="-52425"/>
                <a:chExt cx="2162624" cy="1936189"/>
              </a:xfrm>
            </p:grpSpPr>
            <p:grpSp>
              <p:nvGrpSpPr>
                <p:cNvPr id="285" name="Google Shape;285;p7"/>
                <p:cNvGrpSpPr/>
                <p:nvPr/>
              </p:nvGrpSpPr>
              <p:grpSpPr>
                <a:xfrm rot="-3649904">
                  <a:off x="5136794" y="15800"/>
                  <a:ext cx="1212837" cy="1799737"/>
                  <a:chOff x="8039196" y="2649583"/>
                  <a:chExt cx="1146892" cy="1701880"/>
                </a:xfrm>
              </p:grpSpPr>
              <p:sp>
                <p:nvSpPr>
                  <p:cNvPr id="286" name="Google Shape;286;p7"/>
                  <p:cNvSpPr/>
                  <p:nvPr/>
                </p:nvSpPr>
                <p:spPr>
                  <a:xfrm rot="1619018">
                    <a:off x="8608349" y="3418403"/>
                    <a:ext cx="291528" cy="4616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72" h="3123" extrusionOk="0">
                        <a:moveTo>
                          <a:pt x="229" y="3123"/>
                        </a:moveTo>
                        <a:lnTo>
                          <a:pt x="229" y="3123"/>
                        </a:lnTo>
                        <a:cubicBezTo>
                          <a:pt x="-923" y="763"/>
                          <a:pt x="2698" y="-1048"/>
                          <a:pt x="1839" y="693"/>
                        </a:cubicBezTo>
                        <a:cubicBezTo>
                          <a:pt x="1682" y="1010"/>
                          <a:pt x="1413" y="1238"/>
                          <a:pt x="1158" y="1476"/>
                        </a:cubicBezTo>
                        <a:cubicBezTo>
                          <a:pt x="694" y="1906"/>
                          <a:pt x="529" y="2563"/>
                          <a:pt x="229" y="3123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0000" tIns="45000" rIns="90000" bIns="4500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87" name="Google Shape;287;p7"/>
                  <p:cNvSpPr/>
                  <p:nvPr/>
                </p:nvSpPr>
                <p:spPr>
                  <a:xfrm rot="1619018">
                    <a:off x="8455571" y="3018087"/>
                    <a:ext cx="213620" cy="5007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3387" extrusionOk="0">
                        <a:moveTo>
                          <a:pt x="1215" y="3387"/>
                        </a:moveTo>
                        <a:lnTo>
                          <a:pt x="1215" y="3387"/>
                        </a:lnTo>
                        <a:cubicBezTo>
                          <a:pt x="1469" y="2297"/>
                          <a:pt x="1783" y="181"/>
                          <a:pt x="509" y="5"/>
                        </a:cubicBezTo>
                        <a:cubicBezTo>
                          <a:pt x="-196" y="-92"/>
                          <a:pt x="-123" y="1201"/>
                          <a:pt x="447" y="1674"/>
                        </a:cubicBezTo>
                        <a:cubicBezTo>
                          <a:pt x="980" y="2118"/>
                          <a:pt x="1092" y="2611"/>
                          <a:pt x="1215" y="3387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0000" tIns="45000" rIns="90000" bIns="4500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88" name="Google Shape;288;p7"/>
                  <p:cNvSpPr/>
                  <p:nvPr/>
                </p:nvSpPr>
                <p:spPr>
                  <a:xfrm rot="1619018">
                    <a:off x="8871457" y="3028352"/>
                    <a:ext cx="238752" cy="3917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15" h="2650" extrusionOk="0">
                        <a:moveTo>
                          <a:pt x="4" y="2650"/>
                        </a:moveTo>
                        <a:lnTo>
                          <a:pt x="4" y="2650"/>
                        </a:lnTo>
                        <a:cubicBezTo>
                          <a:pt x="-111" y="420"/>
                          <a:pt x="2159" y="-814"/>
                          <a:pt x="1493" y="607"/>
                        </a:cubicBezTo>
                        <a:cubicBezTo>
                          <a:pt x="1127" y="1391"/>
                          <a:pt x="269" y="1901"/>
                          <a:pt x="4" y="265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0000" tIns="45000" rIns="90000" bIns="4500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89" name="Google Shape;289;p7"/>
                  <p:cNvSpPr/>
                  <p:nvPr/>
                </p:nvSpPr>
                <p:spPr>
                  <a:xfrm rot="1619018">
                    <a:off x="8824177" y="2772010"/>
                    <a:ext cx="102449" cy="3321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3" h="2247" extrusionOk="0">
                        <a:moveTo>
                          <a:pt x="339" y="2247"/>
                        </a:moveTo>
                        <a:lnTo>
                          <a:pt x="339" y="2247"/>
                        </a:lnTo>
                        <a:cubicBezTo>
                          <a:pt x="39" y="1810"/>
                          <a:pt x="-293" y="-141"/>
                          <a:pt x="455" y="8"/>
                        </a:cubicBezTo>
                        <a:cubicBezTo>
                          <a:pt x="995" y="116"/>
                          <a:pt x="467" y="1745"/>
                          <a:pt x="339" y="2247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0000" tIns="45000" rIns="90000" bIns="4500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0" name="Google Shape;290;p7"/>
                  <p:cNvSpPr/>
                  <p:nvPr/>
                </p:nvSpPr>
                <p:spPr>
                  <a:xfrm rot="1619018">
                    <a:off x="8237600" y="3469956"/>
                    <a:ext cx="200610" cy="3073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57" h="2079" extrusionOk="0">
                        <a:moveTo>
                          <a:pt x="1355" y="2079"/>
                        </a:moveTo>
                        <a:lnTo>
                          <a:pt x="1355" y="2079"/>
                        </a:lnTo>
                        <a:cubicBezTo>
                          <a:pt x="695" y="1703"/>
                          <a:pt x="-417" y="827"/>
                          <a:pt x="161" y="142"/>
                        </a:cubicBezTo>
                        <a:cubicBezTo>
                          <a:pt x="754" y="-559"/>
                          <a:pt x="1397" y="1535"/>
                          <a:pt x="1355" y="2079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0000" tIns="45000" rIns="90000" bIns="4500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1" name="Google Shape;291;p7"/>
                  <p:cNvSpPr/>
                  <p:nvPr/>
                </p:nvSpPr>
                <p:spPr>
                  <a:xfrm rot="1619018">
                    <a:off x="8241935" y="3070102"/>
                    <a:ext cx="208593" cy="2017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11" h="1365" extrusionOk="0">
                        <a:moveTo>
                          <a:pt x="1411" y="1365"/>
                        </a:moveTo>
                        <a:lnTo>
                          <a:pt x="1411" y="1365"/>
                        </a:lnTo>
                        <a:cubicBezTo>
                          <a:pt x="946" y="1265"/>
                          <a:pt x="-669" y="70"/>
                          <a:pt x="309" y="2"/>
                        </a:cubicBezTo>
                        <a:cubicBezTo>
                          <a:pt x="893" y="-38"/>
                          <a:pt x="1188" y="789"/>
                          <a:pt x="1411" y="1365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0000" tIns="45000" rIns="90000" bIns="4500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2" name="Google Shape;292;p7"/>
                  <p:cNvSpPr/>
                  <p:nvPr/>
                </p:nvSpPr>
                <p:spPr>
                  <a:xfrm rot="1619018">
                    <a:off x="8556886" y="2669576"/>
                    <a:ext cx="144877" cy="2365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0" h="1600" extrusionOk="0">
                        <a:moveTo>
                          <a:pt x="980" y="1600"/>
                        </a:moveTo>
                        <a:lnTo>
                          <a:pt x="980" y="1600"/>
                        </a:lnTo>
                        <a:cubicBezTo>
                          <a:pt x="-138" y="1218"/>
                          <a:pt x="-290" y="-550"/>
                          <a:pt x="474" y="171"/>
                        </a:cubicBezTo>
                        <a:cubicBezTo>
                          <a:pt x="825" y="503"/>
                          <a:pt x="929" y="1188"/>
                          <a:pt x="980" y="160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0000" tIns="45000" rIns="90000" bIns="4500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3" name="Google Shape;293;p7"/>
                  <p:cNvSpPr/>
                  <p:nvPr/>
                </p:nvSpPr>
                <p:spPr>
                  <a:xfrm rot="1619018">
                    <a:off x="8731028" y="3722083"/>
                    <a:ext cx="235647" cy="1813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94" h="1227" extrusionOk="0">
                        <a:moveTo>
                          <a:pt x="0" y="1227"/>
                        </a:moveTo>
                        <a:lnTo>
                          <a:pt x="0" y="1227"/>
                        </a:lnTo>
                        <a:cubicBezTo>
                          <a:pt x="95" y="613"/>
                          <a:pt x="1280" y="-434"/>
                          <a:pt x="1566" y="194"/>
                        </a:cubicBezTo>
                        <a:cubicBezTo>
                          <a:pt x="1795" y="697"/>
                          <a:pt x="588" y="1118"/>
                          <a:pt x="0" y="1227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0000" tIns="45000" rIns="90000" bIns="4500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4" name="Google Shape;294;p7"/>
                  <p:cNvSpPr/>
                  <p:nvPr/>
                </p:nvSpPr>
                <p:spPr>
                  <a:xfrm rot="1619018">
                    <a:off x="8644337" y="3975529"/>
                    <a:ext cx="285023" cy="783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28" h="530" extrusionOk="0">
                        <a:moveTo>
                          <a:pt x="0" y="121"/>
                        </a:moveTo>
                        <a:lnTo>
                          <a:pt x="0" y="121"/>
                        </a:lnTo>
                        <a:cubicBezTo>
                          <a:pt x="311" y="-62"/>
                          <a:pt x="2606" y="-94"/>
                          <a:pt x="1730" y="424"/>
                        </a:cubicBezTo>
                        <a:cubicBezTo>
                          <a:pt x="1220" y="723"/>
                          <a:pt x="595" y="315"/>
                          <a:pt x="0" y="12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0000" tIns="45000" rIns="90000" bIns="4500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5" name="Google Shape;295;p7"/>
                  <p:cNvSpPr/>
                  <p:nvPr/>
                </p:nvSpPr>
                <p:spPr>
                  <a:xfrm rot="1619018">
                    <a:off x="8304906" y="3102333"/>
                    <a:ext cx="257674" cy="12330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43" h="8341" extrusionOk="0">
                        <a:moveTo>
                          <a:pt x="1711" y="8341"/>
                        </a:moveTo>
                        <a:lnTo>
                          <a:pt x="1711" y="8341"/>
                        </a:lnTo>
                        <a:cubicBezTo>
                          <a:pt x="1696" y="8341"/>
                          <a:pt x="1683" y="8331"/>
                          <a:pt x="1679" y="8317"/>
                        </a:cubicBezTo>
                        <a:cubicBezTo>
                          <a:pt x="1245" y="6523"/>
                          <a:pt x="935" y="4683"/>
                          <a:pt x="761" y="2847"/>
                        </a:cubicBezTo>
                        <a:cubicBezTo>
                          <a:pt x="750" y="2733"/>
                          <a:pt x="750" y="2733"/>
                          <a:pt x="750" y="2733"/>
                        </a:cubicBezTo>
                        <a:cubicBezTo>
                          <a:pt x="661" y="1783"/>
                          <a:pt x="569" y="802"/>
                          <a:pt x="7" y="52"/>
                        </a:cubicBezTo>
                        <a:cubicBezTo>
                          <a:pt x="-4" y="38"/>
                          <a:pt x="-1" y="18"/>
                          <a:pt x="14" y="7"/>
                        </a:cubicBezTo>
                        <a:cubicBezTo>
                          <a:pt x="27" y="-4"/>
                          <a:pt x="47" y="-1"/>
                          <a:pt x="58" y="13"/>
                        </a:cubicBezTo>
                        <a:cubicBezTo>
                          <a:pt x="631" y="778"/>
                          <a:pt x="724" y="1769"/>
                          <a:pt x="814" y="2727"/>
                        </a:cubicBezTo>
                        <a:cubicBezTo>
                          <a:pt x="825" y="2840"/>
                          <a:pt x="825" y="2840"/>
                          <a:pt x="825" y="2840"/>
                        </a:cubicBezTo>
                        <a:cubicBezTo>
                          <a:pt x="999" y="4674"/>
                          <a:pt x="1308" y="6511"/>
                          <a:pt x="1742" y="8302"/>
                        </a:cubicBezTo>
                        <a:cubicBezTo>
                          <a:pt x="1746" y="8319"/>
                          <a:pt x="1735" y="8337"/>
                          <a:pt x="1718" y="8340"/>
                        </a:cubicBezTo>
                        <a:cubicBezTo>
                          <a:pt x="1715" y="8341"/>
                          <a:pt x="1713" y="8341"/>
                          <a:pt x="1711" y="834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0000" tIns="45000" rIns="90000" bIns="4500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6" name="Google Shape;296;p7"/>
                  <p:cNvSpPr/>
                  <p:nvPr/>
                </p:nvSpPr>
                <p:spPr>
                  <a:xfrm rot="1619018">
                    <a:off x="8474172" y="3438237"/>
                    <a:ext cx="219977" cy="9130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88" h="6176" extrusionOk="0">
                        <a:moveTo>
                          <a:pt x="48" y="6176"/>
                        </a:moveTo>
                        <a:lnTo>
                          <a:pt x="48" y="6176"/>
                        </a:lnTo>
                        <a:cubicBezTo>
                          <a:pt x="32" y="6176"/>
                          <a:pt x="17" y="6162"/>
                          <a:pt x="16" y="6145"/>
                        </a:cubicBezTo>
                        <a:cubicBezTo>
                          <a:pt x="-29" y="5063"/>
                          <a:pt x="22" y="3970"/>
                          <a:pt x="171" y="2898"/>
                        </a:cubicBezTo>
                        <a:cubicBezTo>
                          <a:pt x="303" y="1931"/>
                          <a:pt x="567" y="731"/>
                          <a:pt x="1436" y="8"/>
                        </a:cubicBezTo>
                        <a:cubicBezTo>
                          <a:pt x="1449" y="-4"/>
                          <a:pt x="1469" y="-2"/>
                          <a:pt x="1481" y="12"/>
                        </a:cubicBezTo>
                        <a:cubicBezTo>
                          <a:pt x="1492" y="26"/>
                          <a:pt x="1490" y="46"/>
                          <a:pt x="1477" y="57"/>
                        </a:cubicBezTo>
                        <a:cubicBezTo>
                          <a:pt x="625" y="766"/>
                          <a:pt x="366" y="1952"/>
                          <a:pt x="234" y="2907"/>
                        </a:cubicBezTo>
                        <a:cubicBezTo>
                          <a:pt x="87" y="3976"/>
                          <a:pt x="35" y="5064"/>
                          <a:pt x="81" y="6142"/>
                        </a:cubicBezTo>
                        <a:cubicBezTo>
                          <a:pt x="81" y="6160"/>
                          <a:pt x="68" y="6175"/>
                          <a:pt x="50" y="6176"/>
                        </a:cubicBezTo>
                        <a:cubicBezTo>
                          <a:pt x="49" y="6176"/>
                          <a:pt x="49" y="6176"/>
                          <a:pt x="48" y="6176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0000" tIns="45000" rIns="90000" bIns="4500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7" name="Google Shape;297;p7"/>
                  <p:cNvSpPr/>
                  <p:nvPr/>
                </p:nvSpPr>
                <p:spPr>
                  <a:xfrm rot="1619018">
                    <a:off x="8481916" y="3690977"/>
                    <a:ext cx="345931" cy="4307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40" h="2914" extrusionOk="0">
                        <a:moveTo>
                          <a:pt x="32" y="2914"/>
                        </a:moveTo>
                        <a:lnTo>
                          <a:pt x="32" y="2914"/>
                        </a:lnTo>
                        <a:cubicBezTo>
                          <a:pt x="28" y="2914"/>
                          <a:pt x="24" y="2913"/>
                          <a:pt x="21" y="2912"/>
                        </a:cubicBezTo>
                        <a:cubicBezTo>
                          <a:pt x="4" y="2906"/>
                          <a:pt x="-4" y="2887"/>
                          <a:pt x="2" y="2870"/>
                        </a:cubicBezTo>
                        <a:cubicBezTo>
                          <a:pt x="441" y="1708"/>
                          <a:pt x="1254" y="690"/>
                          <a:pt x="2290" y="5"/>
                        </a:cubicBezTo>
                        <a:cubicBezTo>
                          <a:pt x="2305" y="-5"/>
                          <a:pt x="2325" y="-2"/>
                          <a:pt x="2335" y="14"/>
                        </a:cubicBezTo>
                        <a:cubicBezTo>
                          <a:pt x="2344" y="28"/>
                          <a:pt x="2340" y="48"/>
                          <a:pt x="2325" y="58"/>
                        </a:cubicBezTo>
                        <a:cubicBezTo>
                          <a:pt x="1300" y="736"/>
                          <a:pt x="496" y="1743"/>
                          <a:pt x="62" y="2893"/>
                        </a:cubicBezTo>
                        <a:cubicBezTo>
                          <a:pt x="57" y="2906"/>
                          <a:pt x="45" y="2914"/>
                          <a:pt x="32" y="2914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0000" tIns="45000" rIns="90000" bIns="4500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8" name="Google Shape;298;p7"/>
                  <p:cNvSpPr/>
                  <p:nvPr/>
                </p:nvSpPr>
                <p:spPr>
                  <a:xfrm rot="1619018">
                    <a:off x="8208355" y="3194859"/>
                    <a:ext cx="363080" cy="497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56" h="3368" extrusionOk="0">
                        <a:moveTo>
                          <a:pt x="2424" y="3368"/>
                        </a:moveTo>
                        <a:lnTo>
                          <a:pt x="2424" y="3368"/>
                        </a:lnTo>
                        <a:cubicBezTo>
                          <a:pt x="2410" y="3368"/>
                          <a:pt x="2398" y="3359"/>
                          <a:pt x="2394" y="3346"/>
                        </a:cubicBezTo>
                        <a:cubicBezTo>
                          <a:pt x="1974" y="2037"/>
                          <a:pt x="1036" y="1093"/>
                          <a:pt x="45" y="92"/>
                        </a:cubicBezTo>
                        <a:cubicBezTo>
                          <a:pt x="9" y="56"/>
                          <a:pt x="9" y="56"/>
                          <a:pt x="9" y="56"/>
                        </a:cubicBezTo>
                        <a:cubicBezTo>
                          <a:pt x="-4" y="43"/>
                          <a:pt x="-3" y="23"/>
                          <a:pt x="9" y="11"/>
                        </a:cubicBezTo>
                        <a:cubicBezTo>
                          <a:pt x="22" y="-3"/>
                          <a:pt x="42" y="-2"/>
                          <a:pt x="55" y="11"/>
                        </a:cubicBezTo>
                        <a:cubicBezTo>
                          <a:pt x="91" y="47"/>
                          <a:pt x="91" y="47"/>
                          <a:pt x="91" y="47"/>
                        </a:cubicBezTo>
                        <a:cubicBezTo>
                          <a:pt x="1044" y="1009"/>
                          <a:pt x="2030" y="2002"/>
                          <a:pt x="2455" y="3326"/>
                        </a:cubicBezTo>
                        <a:cubicBezTo>
                          <a:pt x="2460" y="3343"/>
                          <a:pt x="2451" y="3361"/>
                          <a:pt x="2434" y="3366"/>
                        </a:cubicBezTo>
                        <a:cubicBezTo>
                          <a:pt x="2431" y="3367"/>
                          <a:pt x="2427" y="3368"/>
                          <a:pt x="2424" y="3368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0000" tIns="45000" rIns="90000" bIns="4500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9" name="Google Shape;299;p7"/>
                  <p:cNvSpPr/>
                  <p:nvPr/>
                </p:nvSpPr>
                <p:spPr>
                  <a:xfrm rot="1619018">
                    <a:off x="8652681" y="2859593"/>
                    <a:ext cx="89587" cy="8673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6" h="5867" extrusionOk="0">
                        <a:moveTo>
                          <a:pt x="32" y="5867"/>
                        </a:moveTo>
                        <a:lnTo>
                          <a:pt x="32" y="5867"/>
                        </a:lnTo>
                        <a:cubicBezTo>
                          <a:pt x="25" y="5867"/>
                          <a:pt x="19" y="5866"/>
                          <a:pt x="13" y="5861"/>
                        </a:cubicBezTo>
                        <a:cubicBezTo>
                          <a:pt x="-1" y="5851"/>
                          <a:pt x="-5" y="5831"/>
                          <a:pt x="6" y="5817"/>
                        </a:cubicBezTo>
                        <a:cubicBezTo>
                          <a:pt x="636" y="4931"/>
                          <a:pt x="578" y="3617"/>
                          <a:pt x="486" y="2912"/>
                        </a:cubicBezTo>
                        <a:cubicBezTo>
                          <a:pt x="453" y="2659"/>
                          <a:pt x="411" y="2402"/>
                          <a:pt x="371" y="2153"/>
                        </a:cubicBezTo>
                        <a:cubicBezTo>
                          <a:pt x="256" y="1458"/>
                          <a:pt x="139" y="740"/>
                          <a:pt x="211" y="29"/>
                        </a:cubicBezTo>
                        <a:cubicBezTo>
                          <a:pt x="212" y="11"/>
                          <a:pt x="228" y="-2"/>
                          <a:pt x="245" y="0"/>
                        </a:cubicBezTo>
                        <a:cubicBezTo>
                          <a:pt x="263" y="2"/>
                          <a:pt x="276" y="18"/>
                          <a:pt x="275" y="36"/>
                        </a:cubicBezTo>
                        <a:cubicBezTo>
                          <a:pt x="203" y="738"/>
                          <a:pt x="321" y="1452"/>
                          <a:pt x="433" y="2143"/>
                        </a:cubicBezTo>
                        <a:cubicBezTo>
                          <a:pt x="475" y="2392"/>
                          <a:pt x="517" y="2650"/>
                          <a:pt x="550" y="2904"/>
                        </a:cubicBezTo>
                        <a:cubicBezTo>
                          <a:pt x="642" y="3618"/>
                          <a:pt x="701" y="4950"/>
                          <a:pt x="58" y="5854"/>
                        </a:cubicBezTo>
                        <a:cubicBezTo>
                          <a:pt x="52" y="5863"/>
                          <a:pt x="42" y="5867"/>
                          <a:pt x="32" y="586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0000" tIns="45000" rIns="90000" bIns="4500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0" name="Google Shape;300;p7"/>
                  <p:cNvSpPr/>
                  <p:nvPr/>
                </p:nvSpPr>
                <p:spPr>
                  <a:xfrm rot="1619018">
                    <a:off x="8494191" y="3925704"/>
                    <a:ext cx="362045" cy="1144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49" h="774" extrusionOk="0">
                        <a:moveTo>
                          <a:pt x="32" y="774"/>
                        </a:moveTo>
                        <a:lnTo>
                          <a:pt x="32" y="774"/>
                        </a:lnTo>
                        <a:cubicBezTo>
                          <a:pt x="27" y="774"/>
                          <a:pt x="20" y="773"/>
                          <a:pt x="15" y="769"/>
                        </a:cubicBezTo>
                        <a:cubicBezTo>
                          <a:pt x="0" y="759"/>
                          <a:pt x="-4" y="740"/>
                          <a:pt x="5" y="725"/>
                        </a:cubicBezTo>
                        <a:cubicBezTo>
                          <a:pt x="240" y="359"/>
                          <a:pt x="757" y="44"/>
                          <a:pt x="1183" y="7"/>
                        </a:cubicBezTo>
                        <a:cubicBezTo>
                          <a:pt x="1543" y="-24"/>
                          <a:pt x="1939" y="44"/>
                          <a:pt x="2428" y="222"/>
                        </a:cubicBezTo>
                        <a:cubicBezTo>
                          <a:pt x="2444" y="228"/>
                          <a:pt x="2453" y="247"/>
                          <a:pt x="2447" y="264"/>
                        </a:cubicBezTo>
                        <a:cubicBezTo>
                          <a:pt x="2441" y="280"/>
                          <a:pt x="2422" y="289"/>
                          <a:pt x="2405" y="283"/>
                        </a:cubicBezTo>
                        <a:cubicBezTo>
                          <a:pt x="1926" y="108"/>
                          <a:pt x="1540" y="41"/>
                          <a:pt x="1188" y="71"/>
                        </a:cubicBezTo>
                        <a:cubicBezTo>
                          <a:pt x="780" y="106"/>
                          <a:pt x="284" y="409"/>
                          <a:pt x="60" y="759"/>
                        </a:cubicBezTo>
                        <a:cubicBezTo>
                          <a:pt x="53" y="769"/>
                          <a:pt x="43" y="774"/>
                          <a:pt x="32" y="774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0000" tIns="45000" rIns="90000" bIns="4500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1" name="Google Shape;301;p7"/>
                  <p:cNvSpPr/>
                  <p:nvPr/>
                </p:nvSpPr>
                <p:spPr>
                  <a:xfrm rot="1619018">
                    <a:off x="8715082" y="3099152"/>
                    <a:ext cx="204750" cy="4919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85" h="3328" extrusionOk="0">
                        <a:moveTo>
                          <a:pt x="32" y="3328"/>
                        </a:moveTo>
                        <a:lnTo>
                          <a:pt x="32" y="3328"/>
                        </a:lnTo>
                        <a:cubicBezTo>
                          <a:pt x="26" y="3328"/>
                          <a:pt x="21" y="3327"/>
                          <a:pt x="16" y="3324"/>
                        </a:cubicBezTo>
                        <a:cubicBezTo>
                          <a:pt x="0" y="3315"/>
                          <a:pt x="-4" y="3295"/>
                          <a:pt x="5" y="3279"/>
                        </a:cubicBezTo>
                        <a:cubicBezTo>
                          <a:pt x="105" y="3112"/>
                          <a:pt x="281" y="2737"/>
                          <a:pt x="348" y="2549"/>
                        </a:cubicBezTo>
                        <a:cubicBezTo>
                          <a:pt x="409" y="2380"/>
                          <a:pt x="439" y="2198"/>
                          <a:pt x="468" y="2023"/>
                        </a:cubicBezTo>
                        <a:cubicBezTo>
                          <a:pt x="479" y="1958"/>
                          <a:pt x="489" y="1891"/>
                          <a:pt x="502" y="1825"/>
                        </a:cubicBezTo>
                        <a:cubicBezTo>
                          <a:pt x="627" y="1166"/>
                          <a:pt x="913" y="540"/>
                          <a:pt x="1328" y="12"/>
                        </a:cubicBezTo>
                        <a:cubicBezTo>
                          <a:pt x="1339" y="-2"/>
                          <a:pt x="1359" y="-4"/>
                          <a:pt x="1373" y="7"/>
                        </a:cubicBezTo>
                        <a:cubicBezTo>
                          <a:pt x="1387" y="18"/>
                          <a:pt x="1390" y="38"/>
                          <a:pt x="1378" y="52"/>
                        </a:cubicBezTo>
                        <a:cubicBezTo>
                          <a:pt x="970" y="571"/>
                          <a:pt x="688" y="1188"/>
                          <a:pt x="565" y="1837"/>
                        </a:cubicBezTo>
                        <a:cubicBezTo>
                          <a:pt x="553" y="1902"/>
                          <a:pt x="542" y="1969"/>
                          <a:pt x="531" y="2033"/>
                        </a:cubicBezTo>
                        <a:cubicBezTo>
                          <a:pt x="502" y="2212"/>
                          <a:pt x="471" y="2397"/>
                          <a:pt x="409" y="2571"/>
                        </a:cubicBezTo>
                        <a:cubicBezTo>
                          <a:pt x="341" y="2761"/>
                          <a:pt x="162" y="3142"/>
                          <a:pt x="59" y="3312"/>
                        </a:cubicBezTo>
                        <a:cubicBezTo>
                          <a:pt x="54" y="3323"/>
                          <a:pt x="43" y="3328"/>
                          <a:pt x="32" y="3328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0000" tIns="45000" rIns="90000" bIns="4500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2" name="Google Shape;302;p7"/>
                  <p:cNvSpPr/>
                  <p:nvPr/>
                </p:nvSpPr>
                <p:spPr>
                  <a:xfrm rot="1619018">
                    <a:off x="8231834" y="3626039"/>
                    <a:ext cx="212585" cy="37845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38" h="2560" extrusionOk="0">
                        <a:moveTo>
                          <a:pt x="1406" y="2560"/>
                        </a:moveTo>
                        <a:lnTo>
                          <a:pt x="1406" y="2560"/>
                        </a:lnTo>
                        <a:cubicBezTo>
                          <a:pt x="1393" y="2560"/>
                          <a:pt x="1380" y="2551"/>
                          <a:pt x="1376" y="2537"/>
                        </a:cubicBezTo>
                        <a:cubicBezTo>
                          <a:pt x="1101" y="1700"/>
                          <a:pt x="667" y="910"/>
                          <a:pt x="6" y="51"/>
                        </a:cubicBezTo>
                        <a:cubicBezTo>
                          <a:pt x="-4" y="37"/>
                          <a:pt x="-1" y="16"/>
                          <a:pt x="13" y="6"/>
                        </a:cubicBezTo>
                        <a:cubicBezTo>
                          <a:pt x="26" y="-5"/>
                          <a:pt x="46" y="-2"/>
                          <a:pt x="58" y="12"/>
                        </a:cubicBezTo>
                        <a:cubicBezTo>
                          <a:pt x="722" y="877"/>
                          <a:pt x="1160" y="1673"/>
                          <a:pt x="1437" y="2517"/>
                        </a:cubicBezTo>
                        <a:cubicBezTo>
                          <a:pt x="1442" y="2534"/>
                          <a:pt x="1433" y="2553"/>
                          <a:pt x="1417" y="2558"/>
                        </a:cubicBezTo>
                        <a:cubicBezTo>
                          <a:pt x="1413" y="2559"/>
                          <a:pt x="1410" y="2560"/>
                          <a:pt x="1406" y="256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0000" tIns="45000" rIns="90000" bIns="4500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303" name="Google Shape;303;p7"/>
                <p:cNvSpPr/>
                <p:nvPr/>
              </p:nvSpPr>
              <p:spPr>
                <a:xfrm>
                  <a:off x="5074125" y="801250"/>
                  <a:ext cx="61800" cy="618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Karma"/>
                    <a:ea typeface="Karma"/>
                    <a:cs typeface="Karma"/>
                    <a:sym typeface="Karma"/>
                  </a:endParaRPr>
                </a:p>
              </p:txBody>
            </p:sp>
            <p:sp>
              <p:nvSpPr>
                <p:cNvPr id="304" name="Google Shape;304;p7"/>
                <p:cNvSpPr/>
                <p:nvPr/>
              </p:nvSpPr>
              <p:spPr>
                <a:xfrm>
                  <a:off x="6436040" y="1422585"/>
                  <a:ext cx="61800" cy="61800"/>
                </a:xfrm>
                <a:prstGeom prst="ellipse">
                  <a:avLst/>
                </a:prstGeom>
                <a:noFill/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Karma"/>
                    <a:ea typeface="Karma"/>
                    <a:cs typeface="Karma"/>
                    <a:sym typeface="Karma"/>
                  </a:endParaRPr>
                </a:p>
              </p:txBody>
            </p:sp>
          </p:grpSp>
          <p:grpSp>
            <p:nvGrpSpPr>
              <p:cNvPr id="305" name="Google Shape;305;p7"/>
              <p:cNvGrpSpPr/>
              <p:nvPr/>
            </p:nvGrpSpPr>
            <p:grpSpPr>
              <a:xfrm>
                <a:off x="6292754" y="1086878"/>
                <a:ext cx="277556" cy="204691"/>
                <a:chOff x="6292754" y="1086878"/>
                <a:chExt cx="277556" cy="204691"/>
              </a:xfrm>
            </p:grpSpPr>
            <p:sp>
              <p:nvSpPr>
                <p:cNvPr id="306" name="Google Shape;306;p7"/>
                <p:cNvSpPr/>
                <p:nvPr/>
              </p:nvSpPr>
              <p:spPr>
                <a:xfrm>
                  <a:off x="6292754" y="1229769"/>
                  <a:ext cx="61800" cy="618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Karma"/>
                    <a:ea typeface="Karma"/>
                    <a:cs typeface="Karma"/>
                    <a:sym typeface="Karma"/>
                  </a:endParaRPr>
                </a:p>
              </p:txBody>
            </p:sp>
            <p:sp>
              <p:nvSpPr>
                <p:cNvPr id="307" name="Google Shape;307;p7"/>
                <p:cNvSpPr/>
                <p:nvPr/>
              </p:nvSpPr>
              <p:spPr>
                <a:xfrm>
                  <a:off x="6508510" y="1086878"/>
                  <a:ext cx="61800" cy="61800"/>
                </a:xfrm>
                <a:prstGeom prst="ellipse">
                  <a:avLst/>
                </a:prstGeom>
                <a:noFill/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Karma"/>
                    <a:ea typeface="Karma"/>
                    <a:cs typeface="Karma"/>
                    <a:sym typeface="Karma"/>
                  </a:endParaRPr>
                </a:p>
              </p:txBody>
            </p:sp>
          </p:grpSp>
        </p:grpSp>
        <p:grpSp>
          <p:nvGrpSpPr>
            <p:cNvPr id="308" name="Google Shape;308;p7"/>
            <p:cNvGrpSpPr/>
            <p:nvPr/>
          </p:nvGrpSpPr>
          <p:grpSpPr>
            <a:xfrm>
              <a:off x="87896" y="4210549"/>
              <a:ext cx="951785" cy="1116794"/>
              <a:chOff x="87896" y="4210549"/>
              <a:chExt cx="951785" cy="1116794"/>
            </a:xfrm>
          </p:grpSpPr>
          <p:grpSp>
            <p:nvGrpSpPr>
              <p:cNvPr id="309" name="Google Shape;309;p7"/>
              <p:cNvGrpSpPr/>
              <p:nvPr/>
            </p:nvGrpSpPr>
            <p:grpSpPr>
              <a:xfrm>
                <a:off x="87896" y="4446379"/>
                <a:ext cx="653713" cy="823835"/>
                <a:chOff x="87900" y="4374200"/>
                <a:chExt cx="711176" cy="896252"/>
              </a:xfrm>
            </p:grpSpPr>
            <p:sp>
              <p:nvSpPr>
                <p:cNvPr id="310" name="Google Shape;310;p7"/>
                <p:cNvSpPr/>
                <p:nvPr/>
              </p:nvSpPr>
              <p:spPr>
                <a:xfrm>
                  <a:off x="90152" y="4384026"/>
                  <a:ext cx="687024" cy="3987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6" h="1948" extrusionOk="0">
                      <a:moveTo>
                        <a:pt x="2642" y="2"/>
                      </a:moveTo>
                      <a:lnTo>
                        <a:pt x="2642" y="2"/>
                      </a:lnTo>
                      <a:cubicBezTo>
                        <a:pt x="1994" y="59"/>
                        <a:pt x="1343" y="161"/>
                        <a:pt x="746" y="420"/>
                      </a:cubicBezTo>
                      <a:cubicBezTo>
                        <a:pt x="86" y="708"/>
                        <a:pt x="-431" y="1566"/>
                        <a:pt x="527" y="1844"/>
                      </a:cubicBezTo>
                      <a:cubicBezTo>
                        <a:pt x="1410" y="2100"/>
                        <a:pt x="2664" y="1891"/>
                        <a:pt x="3246" y="1135"/>
                      </a:cubicBezTo>
                      <a:cubicBezTo>
                        <a:pt x="3577" y="704"/>
                        <a:pt x="3099" y="-39"/>
                        <a:pt x="2642" y="2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1" name="Google Shape;311;p7"/>
                <p:cNvSpPr/>
                <p:nvPr/>
              </p:nvSpPr>
              <p:spPr>
                <a:xfrm>
                  <a:off x="360578" y="4536949"/>
                  <a:ext cx="144734" cy="988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7" h="483" extrusionOk="0">
                      <a:moveTo>
                        <a:pt x="604" y="6"/>
                      </a:moveTo>
                      <a:lnTo>
                        <a:pt x="604" y="6"/>
                      </a:lnTo>
                      <a:cubicBezTo>
                        <a:pt x="472" y="-5"/>
                        <a:pt x="336" y="-5"/>
                        <a:pt x="203" y="39"/>
                      </a:cubicBezTo>
                      <a:cubicBezTo>
                        <a:pt x="54" y="89"/>
                        <a:pt x="-97" y="298"/>
                        <a:pt x="79" y="412"/>
                      </a:cubicBezTo>
                      <a:cubicBezTo>
                        <a:pt x="240" y="518"/>
                        <a:pt x="502" y="515"/>
                        <a:pt x="661" y="336"/>
                      </a:cubicBezTo>
                      <a:cubicBezTo>
                        <a:pt x="751" y="234"/>
                        <a:pt x="698" y="15"/>
                        <a:pt x="604" y="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2" name="Google Shape;312;p7"/>
                <p:cNvSpPr/>
                <p:nvPr/>
              </p:nvSpPr>
              <p:spPr>
                <a:xfrm>
                  <a:off x="176132" y="4607781"/>
                  <a:ext cx="255075" cy="1932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6" h="944" extrusionOk="0">
                      <a:moveTo>
                        <a:pt x="665" y="944"/>
                      </a:moveTo>
                      <a:lnTo>
                        <a:pt x="665" y="944"/>
                      </a:lnTo>
                      <a:cubicBezTo>
                        <a:pt x="647" y="944"/>
                        <a:pt x="630" y="940"/>
                        <a:pt x="615" y="932"/>
                      </a:cubicBezTo>
                      <a:cubicBezTo>
                        <a:pt x="572" y="907"/>
                        <a:pt x="539" y="841"/>
                        <a:pt x="608" y="670"/>
                      </a:cubicBezTo>
                      <a:cubicBezTo>
                        <a:pt x="294" y="811"/>
                        <a:pt x="105" y="852"/>
                        <a:pt x="32" y="794"/>
                      </a:cubicBezTo>
                      <a:cubicBezTo>
                        <a:pt x="13" y="778"/>
                        <a:pt x="-8" y="749"/>
                        <a:pt x="4" y="695"/>
                      </a:cubicBezTo>
                      <a:cubicBezTo>
                        <a:pt x="47" y="495"/>
                        <a:pt x="523" y="95"/>
                        <a:pt x="894" y="1"/>
                      </a:cubicBezTo>
                      <a:cubicBezTo>
                        <a:pt x="909" y="-3"/>
                        <a:pt x="925" y="6"/>
                        <a:pt x="929" y="22"/>
                      </a:cubicBezTo>
                      <a:cubicBezTo>
                        <a:pt x="933" y="37"/>
                        <a:pt x="924" y="53"/>
                        <a:pt x="908" y="57"/>
                      </a:cubicBezTo>
                      <a:cubicBezTo>
                        <a:pt x="537" y="152"/>
                        <a:pt x="96" y="542"/>
                        <a:pt x="60" y="707"/>
                      </a:cubicBezTo>
                      <a:cubicBezTo>
                        <a:pt x="54" y="737"/>
                        <a:pt x="65" y="745"/>
                        <a:pt x="69" y="748"/>
                      </a:cubicBezTo>
                      <a:cubicBezTo>
                        <a:pt x="89" y="765"/>
                        <a:pt x="192" y="801"/>
                        <a:pt x="653" y="585"/>
                      </a:cubicBezTo>
                      <a:cubicBezTo>
                        <a:pt x="664" y="581"/>
                        <a:pt x="677" y="583"/>
                        <a:pt x="686" y="591"/>
                      </a:cubicBezTo>
                      <a:cubicBezTo>
                        <a:pt x="694" y="600"/>
                        <a:pt x="697" y="614"/>
                        <a:pt x="691" y="624"/>
                      </a:cubicBezTo>
                      <a:cubicBezTo>
                        <a:pt x="607" y="800"/>
                        <a:pt x="622" y="868"/>
                        <a:pt x="644" y="881"/>
                      </a:cubicBezTo>
                      <a:cubicBezTo>
                        <a:pt x="697" y="912"/>
                        <a:pt x="919" y="797"/>
                        <a:pt x="1193" y="394"/>
                      </a:cubicBezTo>
                      <a:cubicBezTo>
                        <a:pt x="1201" y="380"/>
                        <a:pt x="1220" y="377"/>
                        <a:pt x="1233" y="386"/>
                      </a:cubicBezTo>
                      <a:cubicBezTo>
                        <a:pt x="1246" y="395"/>
                        <a:pt x="1250" y="413"/>
                        <a:pt x="1241" y="426"/>
                      </a:cubicBezTo>
                      <a:cubicBezTo>
                        <a:pt x="1026" y="742"/>
                        <a:pt x="798" y="944"/>
                        <a:pt x="665" y="94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3" name="Google Shape;313;p7"/>
                <p:cNvSpPr/>
                <p:nvPr/>
              </p:nvSpPr>
              <p:spPr>
                <a:xfrm>
                  <a:off x="87900" y="4528761"/>
                  <a:ext cx="236036" cy="1963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3" h="959" extrusionOk="0">
                      <a:moveTo>
                        <a:pt x="205" y="959"/>
                      </a:moveTo>
                      <a:lnTo>
                        <a:pt x="205" y="959"/>
                      </a:lnTo>
                      <a:cubicBezTo>
                        <a:pt x="194" y="959"/>
                        <a:pt x="185" y="956"/>
                        <a:pt x="177" y="950"/>
                      </a:cubicBezTo>
                      <a:cubicBezTo>
                        <a:pt x="143" y="923"/>
                        <a:pt x="135" y="872"/>
                        <a:pt x="332" y="492"/>
                      </a:cubicBezTo>
                      <a:cubicBezTo>
                        <a:pt x="136" y="582"/>
                        <a:pt x="54" y="555"/>
                        <a:pt x="21" y="513"/>
                      </a:cubicBezTo>
                      <a:cubicBezTo>
                        <a:pt x="-23" y="457"/>
                        <a:pt x="5" y="359"/>
                        <a:pt x="95" y="258"/>
                      </a:cubicBezTo>
                      <a:cubicBezTo>
                        <a:pt x="245" y="87"/>
                        <a:pt x="656" y="-156"/>
                        <a:pt x="1139" y="137"/>
                      </a:cubicBezTo>
                      <a:cubicBezTo>
                        <a:pt x="1153" y="145"/>
                        <a:pt x="1158" y="163"/>
                        <a:pt x="1149" y="176"/>
                      </a:cubicBezTo>
                      <a:cubicBezTo>
                        <a:pt x="1141" y="190"/>
                        <a:pt x="1123" y="195"/>
                        <a:pt x="1109" y="186"/>
                      </a:cubicBezTo>
                      <a:cubicBezTo>
                        <a:pt x="659" y="-87"/>
                        <a:pt x="277" y="139"/>
                        <a:pt x="138" y="296"/>
                      </a:cubicBezTo>
                      <a:cubicBezTo>
                        <a:pt x="65" y="379"/>
                        <a:pt x="46" y="452"/>
                        <a:pt x="67" y="477"/>
                      </a:cubicBezTo>
                      <a:cubicBezTo>
                        <a:pt x="91" y="508"/>
                        <a:pt x="188" y="505"/>
                        <a:pt x="386" y="400"/>
                      </a:cubicBezTo>
                      <a:cubicBezTo>
                        <a:pt x="397" y="394"/>
                        <a:pt x="411" y="396"/>
                        <a:pt x="420" y="405"/>
                      </a:cubicBezTo>
                      <a:cubicBezTo>
                        <a:pt x="429" y="414"/>
                        <a:pt x="431" y="428"/>
                        <a:pt x="425" y="439"/>
                      </a:cubicBezTo>
                      <a:cubicBezTo>
                        <a:pt x="260" y="752"/>
                        <a:pt x="221" y="861"/>
                        <a:pt x="217" y="897"/>
                      </a:cubicBezTo>
                      <a:cubicBezTo>
                        <a:pt x="259" y="877"/>
                        <a:pt x="363" y="784"/>
                        <a:pt x="448" y="708"/>
                      </a:cubicBezTo>
                      <a:cubicBezTo>
                        <a:pt x="640" y="536"/>
                        <a:pt x="879" y="322"/>
                        <a:pt x="1028" y="322"/>
                      </a:cubicBezTo>
                      <a:cubicBezTo>
                        <a:pt x="1045" y="322"/>
                        <a:pt x="1058" y="335"/>
                        <a:pt x="1058" y="351"/>
                      </a:cubicBezTo>
                      <a:cubicBezTo>
                        <a:pt x="1058" y="368"/>
                        <a:pt x="1045" y="381"/>
                        <a:pt x="1028" y="381"/>
                      </a:cubicBezTo>
                      <a:cubicBezTo>
                        <a:pt x="901" y="381"/>
                        <a:pt x="662" y="595"/>
                        <a:pt x="487" y="751"/>
                      </a:cubicBezTo>
                      <a:cubicBezTo>
                        <a:pt x="327" y="894"/>
                        <a:pt x="251" y="959"/>
                        <a:pt x="205" y="95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4" name="Google Shape;314;p7"/>
                <p:cNvSpPr/>
                <p:nvPr/>
              </p:nvSpPr>
              <p:spPr>
                <a:xfrm>
                  <a:off x="193532" y="4462637"/>
                  <a:ext cx="79225" cy="560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" h="274" extrusionOk="0">
                      <a:moveTo>
                        <a:pt x="288" y="274"/>
                      </a:moveTo>
                      <a:lnTo>
                        <a:pt x="288" y="274"/>
                      </a:lnTo>
                      <a:lnTo>
                        <a:pt x="287" y="274"/>
                      </a:lnTo>
                      <a:cubicBezTo>
                        <a:pt x="108" y="266"/>
                        <a:pt x="23" y="187"/>
                        <a:pt x="4" y="123"/>
                      </a:cubicBezTo>
                      <a:cubicBezTo>
                        <a:pt x="-7" y="83"/>
                        <a:pt x="5" y="44"/>
                        <a:pt x="37" y="21"/>
                      </a:cubicBezTo>
                      <a:cubicBezTo>
                        <a:pt x="106" y="-26"/>
                        <a:pt x="232" y="8"/>
                        <a:pt x="376" y="114"/>
                      </a:cubicBezTo>
                      <a:cubicBezTo>
                        <a:pt x="389" y="123"/>
                        <a:pt x="391" y="142"/>
                        <a:pt x="382" y="154"/>
                      </a:cubicBezTo>
                      <a:cubicBezTo>
                        <a:pt x="373" y="167"/>
                        <a:pt x="354" y="170"/>
                        <a:pt x="341" y="161"/>
                      </a:cubicBezTo>
                      <a:cubicBezTo>
                        <a:pt x="187" y="47"/>
                        <a:pt x="98" y="49"/>
                        <a:pt x="71" y="69"/>
                      </a:cubicBezTo>
                      <a:cubicBezTo>
                        <a:pt x="55" y="79"/>
                        <a:pt x="57" y="95"/>
                        <a:pt x="60" y="106"/>
                      </a:cubicBezTo>
                      <a:cubicBezTo>
                        <a:pt x="74" y="155"/>
                        <a:pt x="152" y="210"/>
                        <a:pt x="289" y="216"/>
                      </a:cubicBezTo>
                      <a:cubicBezTo>
                        <a:pt x="306" y="217"/>
                        <a:pt x="318" y="230"/>
                        <a:pt x="317" y="246"/>
                      </a:cubicBezTo>
                      <a:cubicBezTo>
                        <a:pt x="316" y="262"/>
                        <a:pt x="304" y="274"/>
                        <a:pt x="288" y="27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5" name="Google Shape;315;p7"/>
                <p:cNvSpPr/>
                <p:nvPr/>
              </p:nvSpPr>
              <p:spPr>
                <a:xfrm>
                  <a:off x="419126" y="4385664"/>
                  <a:ext cx="49541" cy="76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375" extrusionOk="0">
                      <a:moveTo>
                        <a:pt x="207" y="375"/>
                      </a:moveTo>
                      <a:lnTo>
                        <a:pt x="207" y="375"/>
                      </a:lnTo>
                      <a:cubicBezTo>
                        <a:pt x="206" y="375"/>
                        <a:pt x="204" y="375"/>
                        <a:pt x="203" y="375"/>
                      </a:cubicBezTo>
                      <a:cubicBezTo>
                        <a:pt x="187" y="373"/>
                        <a:pt x="176" y="359"/>
                        <a:pt x="178" y="343"/>
                      </a:cubicBezTo>
                      <a:cubicBezTo>
                        <a:pt x="201" y="152"/>
                        <a:pt x="155" y="76"/>
                        <a:pt x="124" y="62"/>
                      </a:cubicBezTo>
                      <a:cubicBezTo>
                        <a:pt x="108" y="54"/>
                        <a:pt x="95" y="62"/>
                        <a:pt x="86" y="71"/>
                      </a:cubicBezTo>
                      <a:cubicBezTo>
                        <a:pt x="51" y="107"/>
                        <a:pt x="41" y="202"/>
                        <a:pt x="104" y="325"/>
                      </a:cubicBezTo>
                      <a:cubicBezTo>
                        <a:pt x="111" y="339"/>
                        <a:pt x="106" y="356"/>
                        <a:pt x="91" y="363"/>
                      </a:cubicBezTo>
                      <a:cubicBezTo>
                        <a:pt x="77" y="371"/>
                        <a:pt x="60" y="365"/>
                        <a:pt x="53" y="351"/>
                      </a:cubicBezTo>
                      <a:cubicBezTo>
                        <a:pt x="-29" y="192"/>
                        <a:pt x="-2" y="79"/>
                        <a:pt x="45" y="30"/>
                      </a:cubicBezTo>
                      <a:cubicBezTo>
                        <a:pt x="74" y="0"/>
                        <a:pt x="114" y="-8"/>
                        <a:pt x="150" y="9"/>
                      </a:cubicBezTo>
                      <a:cubicBezTo>
                        <a:pt x="224" y="45"/>
                        <a:pt x="257" y="172"/>
                        <a:pt x="236" y="349"/>
                      </a:cubicBezTo>
                      <a:cubicBezTo>
                        <a:pt x="234" y="364"/>
                        <a:pt x="221" y="375"/>
                        <a:pt x="207" y="3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6" name="Google Shape;316;p7"/>
                <p:cNvSpPr/>
                <p:nvPr/>
              </p:nvSpPr>
              <p:spPr>
                <a:xfrm>
                  <a:off x="276646" y="4396309"/>
                  <a:ext cx="150056" cy="1776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3" h="868" extrusionOk="0">
                      <a:moveTo>
                        <a:pt x="449" y="868"/>
                      </a:moveTo>
                      <a:lnTo>
                        <a:pt x="449" y="868"/>
                      </a:lnTo>
                      <a:cubicBezTo>
                        <a:pt x="444" y="868"/>
                        <a:pt x="439" y="867"/>
                        <a:pt x="434" y="864"/>
                      </a:cubicBezTo>
                      <a:cubicBezTo>
                        <a:pt x="148" y="690"/>
                        <a:pt x="-11" y="406"/>
                        <a:pt x="1" y="280"/>
                      </a:cubicBezTo>
                      <a:cubicBezTo>
                        <a:pt x="6" y="231"/>
                        <a:pt x="33" y="213"/>
                        <a:pt x="50" y="207"/>
                      </a:cubicBezTo>
                      <a:cubicBezTo>
                        <a:pt x="101" y="187"/>
                        <a:pt x="183" y="224"/>
                        <a:pt x="290" y="316"/>
                      </a:cubicBezTo>
                      <a:cubicBezTo>
                        <a:pt x="283" y="151"/>
                        <a:pt x="307" y="50"/>
                        <a:pt x="362" y="14"/>
                      </a:cubicBezTo>
                      <a:cubicBezTo>
                        <a:pt x="391" y="-5"/>
                        <a:pt x="427" y="-5"/>
                        <a:pt x="463" y="15"/>
                      </a:cubicBezTo>
                      <a:cubicBezTo>
                        <a:pt x="590" y="84"/>
                        <a:pt x="733" y="393"/>
                        <a:pt x="733" y="704"/>
                      </a:cubicBezTo>
                      <a:cubicBezTo>
                        <a:pt x="733" y="720"/>
                        <a:pt x="720" y="733"/>
                        <a:pt x="705" y="733"/>
                      </a:cubicBezTo>
                      <a:cubicBezTo>
                        <a:pt x="688" y="733"/>
                        <a:pt x="675" y="720"/>
                        <a:pt x="675" y="704"/>
                      </a:cubicBezTo>
                      <a:cubicBezTo>
                        <a:pt x="675" y="394"/>
                        <a:pt x="533" y="119"/>
                        <a:pt x="435" y="66"/>
                      </a:cubicBezTo>
                      <a:cubicBezTo>
                        <a:pt x="410" y="52"/>
                        <a:pt x="398" y="60"/>
                        <a:pt x="394" y="62"/>
                      </a:cubicBezTo>
                      <a:cubicBezTo>
                        <a:pt x="379" y="72"/>
                        <a:pt x="331" y="125"/>
                        <a:pt x="353" y="381"/>
                      </a:cubicBezTo>
                      <a:cubicBezTo>
                        <a:pt x="354" y="394"/>
                        <a:pt x="347" y="405"/>
                        <a:pt x="336" y="410"/>
                      </a:cubicBezTo>
                      <a:cubicBezTo>
                        <a:pt x="326" y="416"/>
                        <a:pt x="313" y="414"/>
                        <a:pt x="304" y="405"/>
                      </a:cubicBezTo>
                      <a:cubicBezTo>
                        <a:pt x="132" y="244"/>
                        <a:pt x="76" y="259"/>
                        <a:pt x="70" y="261"/>
                      </a:cubicBezTo>
                      <a:cubicBezTo>
                        <a:pt x="64" y="264"/>
                        <a:pt x="60" y="271"/>
                        <a:pt x="58" y="285"/>
                      </a:cubicBezTo>
                      <a:cubicBezTo>
                        <a:pt x="50" y="376"/>
                        <a:pt x="186" y="644"/>
                        <a:pt x="464" y="814"/>
                      </a:cubicBezTo>
                      <a:cubicBezTo>
                        <a:pt x="478" y="823"/>
                        <a:pt x="482" y="840"/>
                        <a:pt x="474" y="854"/>
                      </a:cubicBezTo>
                      <a:cubicBezTo>
                        <a:pt x="469" y="863"/>
                        <a:pt x="459" y="868"/>
                        <a:pt x="449" y="8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7" name="Google Shape;317;p7"/>
                <p:cNvSpPr/>
                <p:nvPr/>
              </p:nvSpPr>
              <p:spPr>
                <a:xfrm>
                  <a:off x="476446" y="4537768"/>
                  <a:ext cx="322631" cy="2067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6" h="1010" extrusionOk="0">
                      <a:moveTo>
                        <a:pt x="859" y="1010"/>
                      </a:moveTo>
                      <a:lnTo>
                        <a:pt x="859" y="1010"/>
                      </a:lnTo>
                      <a:cubicBezTo>
                        <a:pt x="771" y="1010"/>
                        <a:pt x="603" y="894"/>
                        <a:pt x="316" y="680"/>
                      </a:cubicBezTo>
                      <a:cubicBezTo>
                        <a:pt x="199" y="591"/>
                        <a:pt x="87" y="508"/>
                        <a:pt x="14" y="466"/>
                      </a:cubicBezTo>
                      <a:cubicBezTo>
                        <a:pt x="1" y="458"/>
                        <a:pt x="-4" y="441"/>
                        <a:pt x="4" y="427"/>
                      </a:cubicBezTo>
                      <a:cubicBezTo>
                        <a:pt x="12" y="413"/>
                        <a:pt x="30" y="408"/>
                        <a:pt x="43" y="416"/>
                      </a:cubicBezTo>
                      <a:cubicBezTo>
                        <a:pt x="120" y="460"/>
                        <a:pt x="232" y="544"/>
                        <a:pt x="351" y="633"/>
                      </a:cubicBezTo>
                      <a:cubicBezTo>
                        <a:pt x="505" y="748"/>
                        <a:pt x="826" y="987"/>
                        <a:pt x="867" y="951"/>
                      </a:cubicBezTo>
                      <a:cubicBezTo>
                        <a:pt x="868" y="950"/>
                        <a:pt x="901" y="917"/>
                        <a:pt x="741" y="636"/>
                      </a:cubicBezTo>
                      <a:cubicBezTo>
                        <a:pt x="735" y="625"/>
                        <a:pt x="736" y="611"/>
                        <a:pt x="745" y="602"/>
                      </a:cubicBezTo>
                      <a:cubicBezTo>
                        <a:pt x="754" y="593"/>
                        <a:pt x="767" y="590"/>
                        <a:pt x="778" y="595"/>
                      </a:cubicBezTo>
                      <a:cubicBezTo>
                        <a:pt x="1110" y="748"/>
                        <a:pt x="1348" y="742"/>
                        <a:pt x="1437" y="668"/>
                      </a:cubicBezTo>
                      <a:cubicBezTo>
                        <a:pt x="1467" y="643"/>
                        <a:pt x="1477" y="612"/>
                        <a:pt x="1468" y="577"/>
                      </a:cubicBezTo>
                      <a:cubicBezTo>
                        <a:pt x="1449" y="499"/>
                        <a:pt x="1324" y="388"/>
                        <a:pt x="1035" y="331"/>
                      </a:cubicBezTo>
                      <a:cubicBezTo>
                        <a:pt x="1021" y="328"/>
                        <a:pt x="1011" y="315"/>
                        <a:pt x="1012" y="301"/>
                      </a:cubicBezTo>
                      <a:cubicBezTo>
                        <a:pt x="1012" y="286"/>
                        <a:pt x="1024" y="275"/>
                        <a:pt x="1038" y="274"/>
                      </a:cubicBezTo>
                      <a:cubicBezTo>
                        <a:pt x="1494" y="233"/>
                        <a:pt x="1518" y="159"/>
                        <a:pt x="1518" y="158"/>
                      </a:cubicBezTo>
                      <a:cubicBezTo>
                        <a:pt x="1518" y="155"/>
                        <a:pt x="1514" y="148"/>
                        <a:pt x="1498" y="137"/>
                      </a:cubicBezTo>
                      <a:cubicBezTo>
                        <a:pt x="1351" y="38"/>
                        <a:pt x="587" y="-22"/>
                        <a:pt x="117" y="329"/>
                      </a:cubicBezTo>
                      <a:cubicBezTo>
                        <a:pt x="104" y="339"/>
                        <a:pt x="86" y="336"/>
                        <a:pt x="76" y="323"/>
                      </a:cubicBezTo>
                      <a:cubicBezTo>
                        <a:pt x="67" y="311"/>
                        <a:pt x="69" y="292"/>
                        <a:pt x="82" y="282"/>
                      </a:cubicBezTo>
                      <a:cubicBezTo>
                        <a:pt x="557" y="-72"/>
                        <a:pt x="1344" y="-37"/>
                        <a:pt x="1531" y="89"/>
                      </a:cubicBezTo>
                      <a:cubicBezTo>
                        <a:pt x="1579" y="121"/>
                        <a:pt x="1579" y="155"/>
                        <a:pt x="1574" y="172"/>
                      </a:cubicBezTo>
                      <a:cubicBezTo>
                        <a:pt x="1568" y="198"/>
                        <a:pt x="1550" y="267"/>
                        <a:pt x="1201" y="314"/>
                      </a:cubicBezTo>
                      <a:cubicBezTo>
                        <a:pt x="1382" y="373"/>
                        <a:pt x="1499" y="462"/>
                        <a:pt x="1525" y="562"/>
                      </a:cubicBezTo>
                      <a:cubicBezTo>
                        <a:pt x="1539" y="619"/>
                        <a:pt x="1521" y="674"/>
                        <a:pt x="1474" y="712"/>
                      </a:cubicBezTo>
                      <a:cubicBezTo>
                        <a:pt x="1385" y="786"/>
                        <a:pt x="1167" y="818"/>
                        <a:pt x="832" y="682"/>
                      </a:cubicBezTo>
                      <a:cubicBezTo>
                        <a:pt x="951" y="906"/>
                        <a:pt x="939" y="965"/>
                        <a:pt x="905" y="994"/>
                      </a:cubicBezTo>
                      <a:cubicBezTo>
                        <a:pt x="894" y="1005"/>
                        <a:pt x="878" y="1010"/>
                        <a:pt x="859" y="101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8" name="Google Shape;318;p7"/>
                <p:cNvSpPr/>
                <p:nvPr/>
              </p:nvSpPr>
              <p:spPr>
                <a:xfrm>
                  <a:off x="441235" y="4647701"/>
                  <a:ext cx="102357" cy="1344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0" h="657" extrusionOk="0">
                      <a:moveTo>
                        <a:pt x="380" y="657"/>
                      </a:moveTo>
                      <a:lnTo>
                        <a:pt x="380" y="657"/>
                      </a:lnTo>
                      <a:cubicBezTo>
                        <a:pt x="371" y="657"/>
                        <a:pt x="362" y="656"/>
                        <a:pt x="352" y="654"/>
                      </a:cubicBezTo>
                      <a:cubicBezTo>
                        <a:pt x="224" y="629"/>
                        <a:pt x="65" y="428"/>
                        <a:pt x="1" y="34"/>
                      </a:cubicBezTo>
                      <a:cubicBezTo>
                        <a:pt x="-2" y="18"/>
                        <a:pt x="9" y="4"/>
                        <a:pt x="25" y="1"/>
                      </a:cubicBezTo>
                      <a:cubicBezTo>
                        <a:pt x="41" y="-2"/>
                        <a:pt x="55" y="9"/>
                        <a:pt x="58" y="25"/>
                      </a:cubicBezTo>
                      <a:cubicBezTo>
                        <a:pt x="126" y="444"/>
                        <a:pt x="288" y="583"/>
                        <a:pt x="364" y="597"/>
                      </a:cubicBezTo>
                      <a:cubicBezTo>
                        <a:pt x="392" y="603"/>
                        <a:pt x="413" y="594"/>
                        <a:pt x="427" y="573"/>
                      </a:cubicBezTo>
                      <a:cubicBezTo>
                        <a:pt x="458" y="521"/>
                        <a:pt x="458" y="368"/>
                        <a:pt x="259" y="117"/>
                      </a:cubicBezTo>
                      <a:cubicBezTo>
                        <a:pt x="249" y="105"/>
                        <a:pt x="252" y="87"/>
                        <a:pt x="264" y="77"/>
                      </a:cubicBezTo>
                      <a:cubicBezTo>
                        <a:pt x="277" y="67"/>
                        <a:pt x="295" y="69"/>
                        <a:pt x="305" y="81"/>
                      </a:cubicBezTo>
                      <a:cubicBezTo>
                        <a:pt x="508" y="339"/>
                        <a:pt x="527" y="520"/>
                        <a:pt x="476" y="603"/>
                      </a:cubicBezTo>
                      <a:cubicBezTo>
                        <a:pt x="454" y="638"/>
                        <a:pt x="420" y="657"/>
                        <a:pt x="380" y="65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9" name="Google Shape;319;p7"/>
                <p:cNvSpPr/>
                <p:nvPr/>
              </p:nvSpPr>
              <p:spPr>
                <a:xfrm>
                  <a:off x="464777" y="4374200"/>
                  <a:ext cx="318946" cy="1891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8" h="924" extrusionOk="0">
                      <a:moveTo>
                        <a:pt x="252" y="924"/>
                      </a:moveTo>
                      <a:lnTo>
                        <a:pt x="252" y="924"/>
                      </a:lnTo>
                      <a:cubicBezTo>
                        <a:pt x="240" y="924"/>
                        <a:pt x="229" y="916"/>
                        <a:pt x="224" y="904"/>
                      </a:cubicBezTo>
                      <a:cubicBezTo>
                        <a:pt x="219" y="890"/>
                        <a:pt x="227" y="872"/>
                        <a:pt x="242" y="867"/>
                      </a:cubicBezTo>
                      <a:cubicBezTo>
                        <a:pt x="257" y="862"/>
                        <a:pt x="257" y="862"/>
                        <a:pt x="257" y="862"/>
                      </a:cubicBezTo>
                      <a:cubicBezTo>
                        <a:pt x="1403" y="449"/>
                        <a:pt x="1498" y="329"/>
                        <a:pt x="1500" y="302"/>
                      </a:cubicBezTo>
                      <a:cubicBezTo>
                        <a:pt x="1495" y="295"/>
                        <a:pt x="1444" y="255"/>
                        <a:pt x="999" y="302"/>
                      </a:cubicBezTo>
                      <a:cubicBezTo>
                        <a:pt x="986" y="303"/>
                        <a:pt x="974" y="296"/>
                        <a:pt x="969" y="283"/>
                      </a:cubicBezTo>
                      <a:cubicBezTo>
                        <a:pt x="965" y="271"/>
                        <a:pt x="968" y="258"/>
                        <a:pt x="979" y="250"/>
                      </a:cubicBezTo>
                      <a:cubicBezTo>
                        <a:pt x="1146" y="126"/>
                        <a:pt x="1141" y="81"/>
                        <a:pt x="1140" y="76"/>
                      </a:cubicBezTo>
                      <a:cubicBezTo>
                        <a:pt x="1138" y="70"/>
                        <a:pt x="1124" y="63"/>
                        <a:pt x="1104" y="60"/>
                      </a:cubicBezTo>
                      <a:cubicBezTo>
                        <a:pt x="957" y="37"/>
                        <a:pt x="594" y="162"/>
                        <a:pt x="494" y="325"/>
                      </a:cubicBezTo>
                      <a:cubicBezTo>
                        <a:pt x="486" y="339"/>
                        <a:pt x="469" y="343"/>
                        <a:pt x="456" y="336"/>
                      </a:cubicBezTo>
                      <a:cubicBezTo>
                        <a:pt x="442" y="329"/>
                        <a:pt x="437" y="312"/>
                        <a:pt x="443" y="298"/>
                      </a:cubicBezTo>
                      <a:cubicBezTo>
                        <a:pt x="506" y="163"/>
                        <a:pt x="508" y="93"/>
                        <a:pt x="490" y="73"/>
                      </a:cubicBezTo>
                      <a:cubicBezTo>
                        <a:pt x="480" y="63"/>
                        <a:pt x="458" y="68"/>
                        <a:pt x="446" y="72"/>
                      </a:cubicBezTo>
                      <a:cubicBezTo>
                        <a:pt x="326" y="113"/>
                        <a:pt x="87" y="379"/>
                        <a:pt x="58" y="745"/>
                      </a:cubicBezTo>
                      <a:cubicBezTo>
                        <a:pt x="56" y="761"/>
                        <a:pt x="43" y="773"/>
                        <a:pt x="26" y="772"/>
                      </a:cubicBezTo>
                      <a:cubicBezTo>
                        <a:pt x="10" y="771"/>
                        <a:pt x="-1" y="757"/>
                        <a:pt x="0" y="741"/>
                      </a:cubicBezTo>
                      <a:cubicBezTo>
                        <a:pt x="30" y="372"/>
                        <a:pt x="269" y="70"/>
                        <a:pt x="427" y="17"/>
                      </a:cubicBezTo>
                      <a:cubicBezTo>
                        <a:pt x="488" y="-3"/>
                        <a:pt x="520" y="19"/>
                        <a:pt x="533" y="35"/>
                      </a:cubicBezTo>
                      <a:cubicBezTo>
                        <a:pt x="561" y="65"/>
                        <a:pt x="565" y="116"/>
                        <a:pt x="546" y="188"/>
                      </a:cubicBezTo>
                      <a:cubicBezTo>
                        <a:pt x="709" y="63"/>
                        <a:pt x="982" y="-18"/>
                        <a:pt x="1112" y="3"/>
                      </a:cubicBezTo>
                      <a:cubicBezTo>
                        <a:pt x="1172" y="12"/>
                        <a:pt x="1191" y="40"/>
                        <a:pt x="1197" y="63"/>
                      </a:cubicBezTo>
                      <a:cubicBezTo>
                        <a:pt x="1208" y="108"/>
                        <a:pt x="1174" y="163"/>
                        <a:pt x="1091" y="235"/>
                      </a:cubicBezTo>
                      <a:cubicBezTo>
                        <a:pt x="1479" y="200"/>
                        <a:pt x="1545" y="240"/>
                        <a:pt x="1557" y="289"/>
                      </a:cubicBezTo>
                      <a:cubicBezTo>
                        <a:pt x="1574" y="365"/>
                        <a:pt x="1435" y="499"/>
                        <a:pt x="276" y="917"/>
                      </a:cubicBezTo>
                      <a:cubicBezTo>
                        <a:pt x="262" y="922"/>
                        <a:pt x="262" y="922"/>
                        <a:pt x="262" y="922"/>
                      </a:cubicBezTo>
                      <a:cubicBezTo>
                        <a:pt x="259" y="923"/>
                        <a:pt x="255" y="924"/>
                        <a:pt x="252" y="92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0" name="Google Shape;320;p7"/>
                <p:cNvSpPr/>
                <p:nvPr/>
              </p:nvSpPr>
              <p:spPr>
                <a:xfrm>
                  <a:off x="437550" y="4686802"/>
                  <a:ext cx="205943" cy="58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6" h="2851" extrusionOk="0">
                      <a:moveTo>
                        <a:pt x="978" y="2851"/>
                      </a:moveTo>
                      <a:lnTo>
                        <a:pt x="978" y="2851"/>
                      </a:lnTo>
                      <a:cubicBezTo>
                        <a:pt x="971" y="2851"/>
                        <a:pt x="964" y="2849"/>
                        <a:pt x="958" y="2844"/>
                      </a:cubicBezTo>
                      <a:cubicBezTo>
                        <a:pt x="-3" y="2015"/>
                        <a:pt x="-1" y="662"/>
                        <a:pt x="0" y="84"/>
                      </a:cubicBezTo>
                      <a:cubicBezTo>
                        <a:pt x="0" y="29"/>
                        <a:pt x="0" y="29"/>
                        <a:pt x="0" y="29"/>
                      </a:cubicBezTo>
                      <a:cubicBezTo>
                        <a:pt x="0" y="13"/>
                        <a:pt x="13" y="0"/>
                        <a:pt x="29" y="0"/>
                      </a:cubicBezTo>
                      <a:cubicBezTo>
                        <a:pt x="46" y="0"/>
                        <a:pt x="59" y="13"/>
                        <a:pt x="59" y="29"/>
                      </a:cubicBezTo>
                      <a:cubicBezTo>
                        <a:pt x="59" y="84"/>
                        <a:pt x="59" y="84"/>
                        <a:pt x="59" y="84"/>
                      </a:cubicBezTo>
                      <a:cubicBezTo>
                        <a:pt x="57" y="702"/>
                        <a:pt x="55" y="1989"/>
                        <a:pt x="996" y="2800"/>
                      </a:cubicBezTo>
                      <a:cubicBezTo>
                        <a:pt x="1008" y="2811"/>
                        <a:pt x="1010" y="2829"/>
                        <a:pt x="999" y="2841"/>
                      </a:cubicBezTo>
                      <a:cubicBezTo>
                        <a:pt x="994" y="2848"/>
                        <a:pt x="985" y="2851"/>
                        <a:pt x="978" y="285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21" name="Google Shape;321;p7"/>
              <p:cNvSpPr/>
              <p:nvPr/>
            </p:nvSpPr>
            <p:spPr>
              <a:xfrm rot="1057277">
                <a:off x="686258" y="4735012"/>
                <a:ext cx="299684" cy="401494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2453" extrusionOk="0">
                    <a:moveTo>
                      <a:pt x="648" y="37"/>
                    </a:moveTo>
                    <a:lnTo>
                      <a:pt x="648" y="37"/>
                    </a:lnTo>
                    <a:cubicBezTo>
                      <a:pt x="1613" y="-229"/>
                      <a:pt x="2018" y="995"/>
                      <a:pt x="1750" y="1819"/>
                    </a:cubicBezTo>
                    <a:cubicBezTo>
                      <a:pt x="1558" y="2413"/>
                      <a:pt x="749" y="2705"/>
                      <a:pt x="336" y="2180"/>
                    </a:cubicBezTo>
                    <a:cubicBezTo>
                      <a:pt x="-116" y="1607"/>
                      <a:pt x="-201" y="270"/>
                      <a:pt x="648" y="3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2" name="Google Shape;322;p7"/>
              <p:cNvSpPr/>
              <p:nvPr/>
            </p:nvSpPr>
            <p:spPr>
              <a:xfrm rot="1057277">
                <a:off x="745855" y="4828724"/>
                <a:ext cx="171692" cy="483986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2957" extrusionOk="0">
                    <a:moveTo>
                      <a:pt x="1046" y="420"/>
                    </a:moveTo>
                    <a:lnTo>
                      <a:pt x="1046" y="420"/>
                    </a:lnTo>
                    <a:cubicBezTo>
                      <a:pt x="1038" y="406"/>
                      <a:pt x="1021" y="400"/>
                      <a:pt x="1007" y="407"/>
                    </a:cubicBezTo>
                    <a:cubicBezTo>
                      <a:pt x="761" y="538"/>
                      <a:pt x="516" y="678"/>
                      <a:pt x="278" y="822"/>
                    </a:cubicBezTo>
                    <a:cubicBezTo>
                      <a:pt x="275" y="797"/>
                      <a:pt x="271" y="772"/>
                      <a:pt x="268" y="746"/>
                    </a:cubicBezTo>
                    <a:cubicBezTo>
                      <a:pt x="264" y="713"/>
                      <a:pt x="260" y="679"/>
                      <a:pt x="255" y="645"/>
                    </a:cubicBezTo>
                    <a:cubicBezTo>
                      <a:pt x="461" y="438"/>
                      <a:pt x="679" y="239"/>
                      <a:pt x="903" y="52"/>
                    </a:cubicBezTo>
                    <a:cubicBezTo>
                      <a:pt x="905" y="51"/>
                      <a:pt x="907" y="49"/>
                      <a:pt x="908" y="47"/>
                    </a:cubicBezTo>
                    <a:cubicBezTo>
                      <a:pt x="915" y="37"/>
                      <a:pt x="915" y="22"/>
                      <a:pt x="907" y="11"/>
                    </a:cubicBezTo>
                    <a:cubicBezTo>
                      <a:pt x="897" y="-1"/>
                      <a:pt x="878" y="-3"/>
                      <a:pt x="866" y="8"/>
                    </a:cubicBezTo>
                    <a:cubicBezTo>
                      <a:pt x="652" y="186"/>
                      <a:pt x="444" y="376"/>
                      <a:pt x="246" y="572"/>
                    </a:cubicBezTo>
                    <a:cubicBezTo>
                      <a:pt x="234" y="470"/>
                      <a:pt x="221" y="360"/>
                      <a:pt x="208" y="241"/>
                    </a:cubicBezTo>
                    <a:cubicBezTo>
                      <a:pt x="206" y="225"/>
                      <a:pt x="192" y="214"/>
                      <a:pt x="176" y="216"/>
                    </a:cubicBezTo>
                    <a:cubicBezTo>
                      <a:pt x="160" y="217"/>
                      <a:pt x="149" y="231"/>
                      <a:pt x="151" y="247"/>
                    </a:cubicBezTo>
                    <a:cubicBezTo>
                      <a:pt x="166" y="387"/>
                      <a:pt x="181" y="515"/>
                      <a:pt x="195" y="632"/>
                    </a:cubicBezTo>
                    <a:cubicBezTo>
                      <a:pt x="195" y="637"/>
                      <a:pt x="195" y="642"/>
                      <a:pt x="197" y="646"/>
                    </a:cubicBezTo>
                    <a:cubicBezTo>
                      <a:pt x="202" y="683"/>
                      <a:pt x="206" y="719"/>
                      <a:pt x="210" y="753"/>
                    </a:cubicBezTo>
                    <a:cubicBezTo>
                      <a:pt x="314" y="1587"/>
                      <a:pt x="358" y="1933"/>
                      <a:pt x="2" y="2919"/>
                    </a:cubicBezTo>
                    <a:cubicBezTo>
                      <a:pt x="-4" y="2934"/>
                      <a:pt x="4" y="2950"/>
                      <a:pt x="19" y="2956"/>
                    </a:cubicBezTo>
                    <a:cubicBezTo>
                      <a:pt x="31" y="2960"/>
                      <a:pt x="45" y="2956"/>
                      <a:pt x="52" y="2946"/>
                    </a:cubicBezTo>
                    <a:cubicBezTo>
                      <a:pt x="53" y="2944"/>
                      <a:pt x="55" y="2941"/>
                      <a:pt x="56" y="2938"/>
                    </a:cubicBezTo>
                    <a:cubicBezTo>
                      <a:pt x="396" y="1996"/>
                      <a:pt x="376" y="1631"/>
                      <a:pt x="285" y="885"/>
                    </a:cubicBezTo>
                    <a:cubicBezTo>
                      <a:pt x="286" y="885"/>
                      <a:pt x="286" y="885"/>
                      <a:pt x="286" y="885"/>
                    </a:cubicBezTo>
                    <a:cubicBezTo>
                      <a:pt x="530" y="736"/>
                      <a:pt x="782" y="593"/>
                      <a:pt x="1034" y="459"/>
                    </a:cubicBezTo>
                    <a:cubicBezTo>
                      <a:pt x="1038" y="457"/>
                      <a:pt x="1041" y="454"/>
                      <a:pt x="1044" y="450"/>
                    </a:cubicBezTo>
                    <a:cubicBezTo>
                      <a:pt x="1050" y="442"/>
                      <a:pt x="1051" y="430"/>
                      <a:pt x="1046" y="42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3" name="Google Shape;323;p7"/>
              <p:cNvSpPr/>
              <p:nvPr/>
            </p:nvSpPr>
            <p:spPr>
              <a:xfrm rot="1057277">
                <a:off x="679762" y="5001590"/>
                <a:ext cx="110970" cy="44356"/>
              </a:xfrm>
              <a:custGeom>
                <a:avLst/>
                <a:gdLst/>
                <a:ahLst/>
                <a:cxnLst/>
                <a:rect l="l" t="t" r="r" b="b"/>
                <a:pathLst>
                  <a:path w="678" h="271" extrusionOk="0">
                    <a:moveTo>
                      <a:pt x="672" y="260"/>
                    </a:moveTo>
                    <a:lnTo>
                      <a:pt x="672" y="260"/>
                    </a:lnTo>
                    <a:cubicBezTo>
                      <a:pt x="675" y="257"/>
                      <a:pt x="676" y="253"/>
                      <a:pt x="677" y="250"/>
                    </a:cubicBezTo>
                    <a:cubicBezTo>
                      <a:pt x="681" y="234"/>
                      <a:pt x="672" y="219"/>
                      <a:pt x="656" y="214"/>
                    </a:cubicBezTo>
                    <a:cubicBezTo>
                      <a:pt x="418" y="153"/>
                      <a:pt x="257" y="97"/>
                      <a:pt x="42" y="3"/>
                    </a:cubicBezTo>
                    <a:cubicBezTo>
                      <a:pt x="27" y="-4"/>
                      <a:pt x="10" y="3"/>
                      <a:pt x="3" y="18"/>
                    </a:cubicBezTo>
                    <a:cubicBezTo>
                      <a:pt x="-3" y="33"/>
                      <a:pt x="3" y="50"/>
                      <a:pt x="18" y="56"/>
                    </a:cubicBezTo>
                    <a:cubicBezTo>
                      <a:pt x="237" y="152"/>
                      <a:pt x="400" y="208"/>
                      <a:pt x="642" y="270"/>
                    </a:cubicBezTo>
                    <a:cubicBezTo>
                      <a:pt x="653" y="274"/>
                      <a:pt x="665" y="269"/>
                      <a:pt x="672" y="26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24" name="Google Shape;324;p7"/>
              <p:cNvGrpSpPr/>
              <p:nvPr/>
            </p:nvGrpSpPr>
            <p:grpSpPr>
              <a:xfrm>
                <a:off x="134257" y="4931149"/>
                <a:ext cx="199800" cy="202963"/>
                <a:chOff x="5609457" y="2726787"/>
                <a:chExt cx="199800" cy="202963"/>
              </a:xfrm>
            </p:grpSpPr>
            <p:sp>
              <p:nvSpPr>
                <p:cNvPr id="325" name="Google Shape;325;p7"/>
                <p:cNvSpPr/>
                <p:nvPr/>
              </p:nvSpPr>
              <p:spPr>
                <a:xfrm>
                  <a:off x="5609457" y="2726787"/>
                  <a:ext cx="61800" cy="61800"/>
                </a:xfrm>
                <a:prstGeom prst="ellipse">
                  <a:avLst/>
                </a:prstGeom>
                <a:noFill/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Karma"/>
                    <a:ea typeface="Karma"/>
                    <a:cs typeface="Karma"/>
                    <a:sym typeface="Karma"/>
                  </a:endParaRPr>
                </a:p>
              </p:txBody>
            </p:sp>
            <p:sp>
              <p:nvSpPr>
                <p:cNvPr id="326" name="Google Shape;326;p7"/>
                <p:cNvSpPr/>
                <p:nvPr/>
              </p:nvSpPr>
              <p:spPr>
                <a:xfrm>
                  <a:off x="5747457" y="2867949"/>
                  <a:ext cx="61800" cy="618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Karma"/>
                    <a:ea typeface="Karma"/>
                    <a:cs typeface="Karma"/>
                    <a:sym typeface="Karma"/>
                  </a:endParaRPr>
                </a:p>
              </p:txBody>
            </p:sp>
          </p:grpSp>
          <p:sp>
            <p:nvSpPr>
              <p:cNvPr id="327" name="Google Shape;327;p7"/>
              <p:cNvSpPr/>
              <p:nvPr/>
            </p:nvSpPr>
            <p:spPr>
              <a:xfrm>
                <a:off x="383857" y="4210549"/>
                <a:ext cx="61800" cy="61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Karma"/>
                  <a:ea typeface="Karma"/>
                  <a:cs typeface="Karma"/>
                  <a:sym typeface="Karma"/>
                </a:endParaRPr>
              </a:p>
            </p:txBody>
          </p:sp>
        </p:grpSp>
      </p:grpSp>
      <p:grpSp>
        <p:nvGrpSpPr>
          <p:cNvPr id="328" name="Google Shape;328;p7"/>
          <p:cNvGrpSpPr/>
          <p:nvPr/>
        </p:nvGrpSpPr>
        <p:grpSpPr>
          <a:xfrm>
            <a:off x="-199700" y="-96825"/>
            <a:ext cx="9591125" cy="5302850"/>
            <a:chOff x="-199700" y="-96825"/>
            <a:chExt cx="9591125" cy="5302850"/>
          </a:xfrm>
        </p:grpSpPr>
        <p:sp>
          <p:nvSpPr>
            <p:cNvPr id="329" name="Google Shape;329;p7"/>
            <p:cNvSpPr/>
            <p:nvPr/>
          </p:nvSpPr>
          <p:spPr>
            <a:xfrm>
              <a:off x="-199700" y="-96825"/>
              <a:ext cx="1543050" cy="1610225"/>
            </a:xfrm>
            <a:custGeom>
              <a:avLst/>
              <a:gdLst/>
              <a:ahLst/>
              <a:cxnLst/>
              <a:rect l="l" t="t" r="r" b="b"/>
              <a:pathLst>
                <a:path w="61722" h="64409" extrusionOk="0">
                  <a:moveTo>
                    <a:pt x="0" y="64143"/>
                  </a:moveTo>
                  <a:cubicBezTo>
                    <a:pt x="6264" y="65707"/>
                    <a:pt x="14933" y="59253"/>
                    <a:pt x="15733" y="52847"/>
                  </a:cubicBezTo>
                  <a:cubicBezTo>
                    <a:pt x="16603" y="45877"/>
                    <a:pt x="11107" y="38392"/>
                    <a:pt x="13716" y="31870"/>
                  </a:cubicBezTo>
                  <a:cubicBezTo>
                    <a:pt x="15574" y="27225"/>
                    <a:pt x="22282" y="26532"/>
                    <a:pt x="25819" y="22995"/>
                  </a:cubicBezTo>
                  <a:cubicBezTo>
                    <a:pt x="29353" y="19461"/>
                    <a:pt x="28336" y="12813"/>
                    <a:pt x="31870" y="9279"/>
                  </a:cubicBezTo>
                  <a:cubicBezTo>
                    <a:pt x="36942" y="4207"/>
                    <a:pt x="46150" y="12712"/>
                    <a:pt x="53251" y="11699"/>
                  </a:cubicBezTo>
                  <a:cubicBezTo>
                    <a:pt x="58017" y="11019"/>
                    <a:pt x="61722" y="4815"/>
                    <a:pt x="61722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30" name="Google Shape;330;p7"/>
            <p:cNvSpPr/>
            <p:nvPr/>
          </p:nvSpPr>
          <p:spPr>
            <a:xfrm>
              <a:off x="7555900" y="4368950"/>
              <a:ext cx="1835525" cy="837075"/>
            </a:xfrm>
            <a:custGeom>
              <a:avLst/>
              <a:gdLst/>
              <a:ahLst/>
              <a:cxnLst/>
              <a:rect l="l" t="t" r="r" b="b"/>
              <a:pathLst>
                <a:path w="73421" h="33483" extrusionOk="0">
                  <a:moveTo>
                    <a:pt x="73421" y="1614"/>
                  </a:moveTo>
                  <a:cubicBezTo>
                    <a:pt x="69906" y="559"/>
                    <a:pt x="66199" y="0"/>
                    <a:pt x="62529" y="0"/>
                  </a:cubicBezTo>
                  <a:cubicBezTo>
                    <a:pt x="53196" y="0"/>
                    <a:pt x="54700" y="19241"/>
                    <a:pt x="45989" y="22591"/>
                  </a:cubicBezTo>
                  <a:cubicBezTo>
                    <a:pt x="33402" y="27432"/>
                    <a:pt x="18327" y="23465"/>
                    <a:pt x="6051" y="29046"/>
                  </a:cubicBezTo>
                  <a:cubicBezTo>
                    <a:pt x="3774" y="30081"/>
                    <a:pt x="0" y="30982"/>
                    <a:pt x="0" y="33483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331" name="Google Shape;331;p7"/>
          <p:cNvGrpSpPr/>
          <p:nvPr/>
        </p:nvGrpSpPr>
        <p:grpSpPr>
          <a:xfrm>
            <a:off x="87907" y="181949"/>
            <a:ext cx="308475" cy="123613"/>
            <a:chOff x="8490307" y="2006274"/>
            <a:chExt cx="308475" cy="123613"/>
          </a:xfrm>
        </p:grpSpPr>
        <p:sp>
          <p:nvSpPr>
            <p:cNvPr id="332" name="Google Shape;332;p7"/>
            <p:cNvSpPr/>
            <p:nvPr/>
          </p:nvSpPr>
          <p:spPr>
            <a:xfrm>
              <a:off x="8490307" y="2068087"/>
              <a:ext cx="61800" cy="618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Karma"/>
                <a:ea typeface="Karma"/>
                <a:cs typeface="Karma"/>
                <a:sym typeface="Karma"/>
              </a:endParaRPr>
            </a:p>
          </p:txBody>
        </p:sp>
        <p:sp>
          <p:nvSpPr>
            <p:cNvPr id="333" name="Google Shape;333;p7"/>
            <p:cNvSpPr/>
            <p:nvPr/>
          </p:nvSpPr>
          <p:spPr>
            <a:xfrm>
              <a:off x="8736982" y="2006274"/>
              <a:ext cx="61800" cy="61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Karma"/>
                <a:ea typeface="Karma"/>
                <a:cs typeface="Karma"/>
                <a:sym typeface="Karma"/>
              </a:endParaRPr>
            </a:p>
          </p:txBody>
        </p:sp>
      </p:grpSp>
    </p:spTree>
  </p:cSld>
  <p:clrMapOvr>
    <a:masterClrMapping/>
  </p:clrMapOvr>
  <p:transition spd="slow" advTm="10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9"/>
          <p:cNvSpPr txBox="1">
            <a:spLocks noGrp="1"/>
          </p:cNvSpPr>
          <p:nvPr>
            <p:ph type="subTitle" idx="1"/>
          </p:nvPr>
        </p:nvSpPr>
        <p:spPr>
          <a:xfrm>
            <a:off x="720000" y="1620465"/>
            <a:ext cx="3597000" cy="231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7" name="Google Shape;367;p9"/>
          <p:cNvSpPr txBox="1">
            <a:spLocks noGrp="1"/>
          </p:cNvSpPr>
          <p:nvPr>
            <p:ph type="title"/>
          </p:nvPr>
        </p:nvSpPr>
        <p:spPr>
          <a:xfrm>
            <a:off x="720000" y="5212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68" name="Google Shape;368;p9"/>
          <p:cNvSpPr txBox="1">
            <a:spLocks noGrp="1"/>
          </p:cNvSpPr>
          <p:nvPr>
            <p:ph type="subTitle" idx="2"/>
          </p:nvPr>
        </p:nvSpPr>
        <p:spPr>
          <a:xfrm>
            <a:off x="4625160" y="1620465"/>
            <a:ext cx="3597000" cy="231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69" name="Google Shape;369;p9"/>
          <p:cNvGrpSpPr/>
          <p:nvPr/>
        </p:nvGrpSpPr>
        <p:grpSpPr>
          <a:xfrm>
            <a:off x="8130809" y="-157246"/>
            <a:ext cx="1210203" cy="1674896"/>
            <a:chOff x="8130809" y="-157246"/>
            <a:chExt cx="1210203" cy="1674896"/>
          </a:xfrm>
        </p:grpSpPr>
        <p:sp>
          <p:nvSpPr>
            <p:cNvPr id="370" name="Google Shape;370;p9"/>
            <p:cNvSpPr/>
            <p:nvPr/>
          </p:nvSpPr>
          <p:spPr>
            <a:xfrm>
              <a:off x="8130809" y="-157246"/>
              <a:ext cx="384850" cy="572700"/>
            </a:xfrm>
            <a:custGeom>
              <a:avLst/>
              <a:gdLst/>
              <a:ahLst/>
              <a:cxnLst/>
              <a:rect l="l" t="t" r="r" b="b"/>
              <a:pathLst>
                <a:path w="590" h="878" extrusionOk="0">
                  <a:moveTo>
                    <a:pt x="535" y="714"/>
                  </a:moveTo>
                  <a:lnTo>
                    <a:pt x="535" y="714"/>
                  </a:lnTo>
                  <a:cubicBezTo>
                    <a:pt x="502" y="783"/>
                    <a:pt x="449" y="848"/>
                    <a:pt x="376" y="870"/>
                  </a:cubicBezTo>
                  <a:cubicBezTo>
                    <a:pt x="316" y="888"/>
                    <a:pt x="250" y="874"/>
                    <a:pt x="198" y="842"/>
                  </a:cubicBezTo>
                  <a:cubicBezTo>
                    <a:pt x="144" y="810"/>
                    <a:pt x="103" y="760"/>
                    <a:pt x="72" y="707"/>
                  </a:cubicBezTo>
                  <a:cubicBezTo>
                    <a:pt x="-26" y="535"/>
                    <a:pt x="-24" y="309"/>
                    <a:pt x="78" y="139"/>
                  </a:cubicBezTo>
                  <a:cubicBezTo>
                    <a:pt x="123" y="63"/>
                    <a:pt x="200" y="-6"/>
                    <a:pt x="288" y="0"/>
                  </a:cubicBezTo>
                  <a:cubicBezTo>
                    <a:pt x="343" y="5"/>
                    <a:pt x="399" y="53"/>
                    <a:pt x="428" y="82"/>
                  </a:cubicBezTo>
                  <a:cubicBezTo>
                    <a:pt x="634" y="293"/>
                    <a:pt x="610" y="556"/>
                    <a:pt x="535" y="71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9"/>
            <p:cNvSpPr/>
            <p:nvPr/>
          </p:nvSpPr>
          <p:spPr>
            <a:xfrm>
              <a:off x="8648581" y="642178"/>
              <a:ext cx="267125" cy="358236"/>
            </a:xfrm>
            <a:custGeom>
              <a:avLst/>
              <a:gdLst/>
              <a:ahLst/>
              <a:cxnLst/>
              <a:rect l="l" t="t" r="r" b="b"/>
              <a:pathLst>
                <a:path w="475" h="637" extrusionOk="0">
                  <a:moveTo>
                    <a:pt x="352" y="48"/>
                  </a:moveTo>
                  <a:lnTo>
                    <a:pt x="352" y="48"/>
                  </a:lnTo>
                  <a:cubicBezTo>
                    <a:pt x="432" y="101"/>
                    <a:pt x="480" y="198"/>
                    <a:pt x="474" y="294"/>
                  </a:cubicBezTo>
                  <a:cubicBezTo>
                    <a:pt x="470" y="358"/>
                    <a:pt x="443" y="420"/>
                    <a:pt x="413" y="478"/>
                  </a:cubicBezTo>
                  <a:cubicBezTo>
                    <a:pt x="392" y="519"/>
                    <a:pt x="368" y="560"/>
                    <a:pt x="333" y="591"/>
                  </a:cubicBezTo>
                  <a:cubicBezTo>
                    <a:pt x="299" y="622"/>
                    <a:pt x="252" y="642"/>
                    <a:pt x="206" y="636"/>
                  </a:cubicBezTo>
                  <a:cubicBezTo>
                    <a:pt x="164" y="629"/>
                    <a:pt x="127" y="601"/>
                    <a:pt x="98" y="568"/>
                  </a:cubicBezTo>
                  <a:cubicBezTo>
                    <a:pt x="33" y="495"/>
                    <a:pt x="-3" y="397"/>
                    <a:pt x="0" y="299"/>
                  </a:cubicBezTo>
                  <a:cubicBezTo>
                    <a:pt x="2" y="202"/>
                    <a:pt x="44" y="106"/>
                    <a:pt x="113" y="37"/>
                  </a:cubicBezTo>
                  <a:cubicBezTo>
                    <a:pt x="128" y="22"/>
                    <a:pt x="143" y="9"/>
                    <a:pt x="162" y="3"/>
                  </a:cubicBezTo>
                  <a:cubicBezTo>
                    <a:pt x="176" y="-1"/>
                    <a:pt x="190" y="-1"/>
                    <a:pt x="204" y="1"/>
                  </a:cubicBezTo>
                  <a:cubicBezTo>
                    <a:pt x="260" y="5"/>
                    <a:pt x="316" y="24"/>
                    <a:pt x="352" y="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9"/>
            <p:cNvSpPr/>
            <p:nvPr/>
          </p:nvSpPr>
          <p:spPr>
            <a:xfrm>
              <a:off x="8637780" y="2"/>
              <a:ext cx="384849" cy="502145"/>
            </a:xfrm>
            <a:custGeom>
              <a:avLst/>
              <a:gdLst/>
              <a:ahLst/>
              <a:cxnLst/>
              <a:rect l="l" t="t" r="r" b="b"/>
              <a:pathLst>
                <a:path w="548" h="715" extrusionOk="0">
                  <a:moveTo>
                    <a:pt x="547" y="337"/>
                  </a:moveTo>
                  <a:lnTo>
                    <a:pt x="547" y="337"/>
                  </a:lnTo>
                  <a:cubicBezTo>
                    <a:pt x="550" y="428"/>
                    <a:pt x="518" y="517"/>
                    <a:pt x="468" y="593"/>
                  </a:cubicBezTo>
                  <a:cubicBezTo>
                    <a:pt x="432" y="649"/>
                    <a:pt x="382" y="700"/>
                    <a:pt x="317" y="712"/>
                  </a:cubicBezTo>
                  <a:cubicBezTo>
                    <a:pt x="232" y="728"/>
                    <a:pt x="150" y="669"/>
                    <a:pt x="98" y="600"/>
                  </a:cubicBezTo>
                  <a:cubicBezTo>
                    <a:pt x="17" y="492"/>
                    <a:pt x="-16" y="350"/>
                    <a:pt x="7" y="217"/>
                  </a:cubicBezTo>
                  <a:cubicBezTo>
                    <a:pt x="14" y="170"/>
                    <a:pt x="30" y="124"/>
                    <a:pt x="59" y="86"/>
                  </a:cubicBezTo>
                  <a:cubicBezTo>
                    <a:pt x="109" y="18"/>
                    <a:pt x="228" y="-13"/>
                    <a:pt x="286" y="5"/>
                  </a:cubicBezTo>
                  <a:cubicBezTo>
                    <a:pt x="531" y="84"/>
                    <a:pt x="543" y="246"/>
                    <a:pt x="547" y="33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9"/>
            <p:cNvSpPr/>
            <p:nvPr/>
          </p:nvSpPr>
          <p:spPr>
            <a:xfrm>
              <a:off x="8836185" y="1113010"/>
              <a:ext cx="267120" cy="404640"/>
            </a:xfrm>
            <a:custGeom>
              <a:avLst/>
              <a:gdLst/>
              <a:ahLst/>
              <a:cxnLst/>
              <a:rect l="l" t="t" r="r" b="b"/>
              <a:pathLst>
                <a:path w="742" h="1124" extrusionOk="0">
                  <a:moveTo>
                    <a:pt x="323" y="2"/>
                  </a:moveTo>
                  <a:lnTo>
                    <a:pt x="323" y="2"/>
                  </a:lnTo>
                  <a:cubicBezTo>
                    <a:pt x="725" y="54"/>
                    <a:pt x="892" y="588"/>
                    <a:pt x="577" y="910"/>
                  </a:cubicBezTo>
                  <a:cubicBezTo>
                    <a:pt x="484" y="1038"/>
                    <a:pt x="327" y="1182"/>
                    <a:pt x="190" y="1100"/>
                  </a:cubicBezTo>
                  <a:cubicBezTo>
                    <a:pt x="-105" y="825"/>
                    <a:pt x="-53" y="-46"/>
                    <a:pt x="323" y="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9"/>
            <p:cNvSpPr/>
            <p:nvPr/>
          </p:nvSpPr>
          <p:spPr>
            <a:xfrm>
              <a:off x="9022637" y="582412"/>
              <a:ext cx="318375" cy="450326"/>
            </a:xfrm>
            <a:custGeom>
              <a:avLst/>
              <a:gdLst/>
              <a:ahLst/>
              <a:cxnLst/>
              <a:rect l="l" t="t" r="r" b="b"/>
              <a:pathLst>
                <a:path w="403" h="570" extrusionOk="0">
                  <a:moveTo>
                    <a:pt x="395" y="249"/>
                  </a:moveTo>
                  <a:lnTo>
                    <a:pt x="395" y="249"/>
                  </a:lnTo>
                  <a:cubicBezTo>
                    <a:pt x="414" y="341"/>
                    <a:pt x="400" y="444"/>
                    <a:pt x="336" y="512"/>
                  </a:cubicBezTo>
                  <a:cubicBezTo>
                    <a:pt x="271" y="579"/>
                    <a:pt x="151" y="594"/>
                    <a:pt x="86" y="526"/>
                  </a:cubicBezTo>
                  <a:cubicBezTo>
                    <a:pt x="74" y="514"/>
                    <a:pt x="65" y="500"/>
                    <a:pt x="56" y="487"/>
                  </a:cubicBezTo>
                  <a:cubicBezTo>
                    <a:pt x="1" y="393"/>
                    <a:pt x="-15" y="276"/>
                    <a:pt x="13" y="171"/>
                  </a:cubicBezTo>
                  <a:cubicBezTo>
                    <a:pt x="28" y="117"/>
                    <a:pt x="55" y="64"/>
                    <a:pt x="100" y="30"/>
                  </a:cubicBezTo>
                  <a:cubicBezTo>
                    <a:pt x="145" y="-5"/>
                    <a:pt x="224" y="-8"/>
                    <a:pt x="259" y="12"/>
                  </a:cubicBezTo>
                  <a:cubicBezTo>
                    <a:pt x="318" y="46"/>
                    <a:pt x="376" y="158"/>
                    <a:pt x="395" y="24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5" name="Google Shape;375;p9"/>
          <p:cNvSpPr/>
          <p:nvPr/>
        </p:nvSpPr>
        <p:spPr>
          <a:xfrm>
            <a:off x="8581407" y="1274374"/>
            <a:ext cx="61800" cy="618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Karma"/>
              <a:ea typeface="Karma"/>
              <a:cs typeface="Karma"/>
              <a:sym typeface="Karma"/>
            </a:endParaRPr>
          </a:p>
        </p:txBody>
      </p:sp>
      <p:sp>
        <p:nvSpPr>
          <p:cNvPr id="376" name="Google Shape;376;p9"/>
          <p:cNvSpPr/>
          <p:nvPr/>
        </p:nvSpPr>
        <p:spPr>
          <a:xfrm>
            <a:off x="8705007" y="1093937"/>
            <a:ext cx="61800" cy="618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Karma"/>
              <a:ea typeface="Karma"/>
              <a:cs typeface="Karma"/>
              <a:sym typeface="Karma"/>
            </a:endParaRPr>
          </a:p>
        </p:txBody>
      </p:sp>
      <p:sp>
        <p:nvSpPr>
          <p:cNvPr id="377" name="Google Shape;377;p9"/>
          <p:cNvSpPr/>
          <p:nvPr/>
        </p:nvSpPr>
        <p:spPr>
          <a:xfrm>
            <a:off x="7940274" y="124062"/>
            <a:ext cx="396741" cy="505199"/>
          </a:xfrm>
          <a:custGeom>
            <a:avLst/>
            <a:gdLst/>
            <a:ahLst/>
            <a:cxnLst/>
            <a:rect l="l" t="t" r="r" b="b"/>
            <a:pathLst>
              <a:path w="2136" h="2720" extrusionOk="0">
                <a:moveTo>
                  <a:pt x="1354" y="2720"/>
                </a:moveTo>
                <a:lnTo>
                  <a:pt x="1354" y="2720"/>
                </a:lnTo>
                <a:cubicBezTo>
                  <a:pt x="1322" y="2720"/>
                  <a:pt x="1290" y="2719"/>
                  <a:pt x="1257" y="2717"/>
                </a:cubicBezTo>
                <a:cubicBezTo>
                  <a:pt x="1239" y="2715"/>
                  <a:pt x="1225" y="2700"/>
                  <a:pt x="1227" y="2682"/>
                </a:cubicBezTo>
                <a:cubicBezTo>
                  <a:pt x="1229" y="2665"/>
                  <a:pt x="1243" y="2652"/>
                  <a:pt x="1262" y="2653"/>
                </a:cubicBezTo>
                <a:cubicBezTo>
                  <a:pt x="1776" y="2689"/>
                  <a:pt x="2038" y="2421"/>
                  <a:pt x="2068" y="2140"/>
                </a:cubicBezTo>
                <a:cubicBezTo>
                  <a:pt x="2098" y="1880"/>
                  <a:pt x="1932" y="1588"/>
                  <a:pt x="1563" y="1521"/>
                </a:cubicBezTo>
                <a:cubicBezTo>
                  <a:pt x="1536" y="1572"/>
                  <a:pt x="1500" y="1625"/>
                  <a:pt x="1456" y="1676"/>
                </a:cubicBezTo>
                <a:cubicBezTo>
                  <a:pt x="1288" y="1874"/>
                  <a:pt x="1004" y="2050"/>
                  <a:pt x="819" y="2002"/>
                </a:cubicBezTo>
                <a:cubicBezTo>
                  <a:pt x="767" y="1989"/>
                  <a:pt x="700" y="1950"/>
                  <a:pt x="678" y="1843"/>
                </a:cubicBezTo>
                <a:cubicBezTo>
                  <a:pt x="661" y="1758"/>
                  <a:pt x="683" y="1685"/>
                  <a:pt x="742" y="1623"/>
                </a:cubicBezTo>
                <a:cubicBezTo>
                  <a:pt x="908" y="1449"/>
                  <a:pt x="1321" y="1425"/>
                  <a:pt x="1526" y="1450"/>
                </a:cubicBezTo>
                <a:cubicBezTo>
                  <a:pt x="1574" y="1343"/>
                  <a:pt x="1581" y="1242"/>
                  <a:pt x="1543" y="1156"/>
                </a:cubicBezTo>
                <a:cubicBezTo>
                  <a:pt x="1542" y="1154"/>
                  <a:pt x="1542" y="1152"/>
                  <a:pt x="1541" y="1149"/>
                </a:cubicBezTo>
                <a:cubicBezTo>
                  <a:pt x="1524" y="1064"/>
                  <a:pt x="1464" y="991"/>
                  <a:pt x="1375" y="938"/>
                </a:cubicBezTo>
                <a:cubicBezTo>
                  <a:pt x="1311" y="1103"/>
                  <a:pt x="1132" y="1243"/>
                  <a:pt x="961" y="1317"/>
                </a:cubicBezTo>
                <a:cubicBezTo>
                  <a:pt x="789" y="1391"/>
                  <a:pt x="637" y="1397"/>
                  <a:pt x="552" y="1334"/>
                </a:cubicBezTo>
                <a:cubicBezTo>
                  <a:pt x="513" y="1305"/>
                  <a:pt x="469" y="1246"/>
                  <a:pt x="482" y="1132"/>
                </a:cubicBezTo>
                <a:cubicBezTo>
                  <a:pt x="483" y="1128"/>
                  <a:pt x="484" y="1124"/>
                  <a:pt x="486" y="1120"/>
                </a:cubicBezTo>
                <a:cubicBezTo>
                  <a:pt x="643" y="833"/>
                  <a:pt x="957" y="771"/>
                  <a:pt x="1179" y="805"/>
                </a:cubicBezTo>
                <a:cubicBezTo>
                  <a:pt x="1234" y="813"/>
                  <a:pt x="1286" y="827"/>
                  <a:pt x="1334" y="846"/>
                </a:cubicBezTo>
                <a:cubicBezTo>
                  <a:pt x="1334" y="845"/>
                  <a:pt x="1334" y="845"/>
                  <a:pt x="1334" y="844"/>
                </a:cubicBezTo>
                <a:cubicBezTo>
                  <a:pt x="1374" y="497"/>
                  <a:pt x="1232" y="233"/>
                  <a:pt x="943" y="119"/>
                </a:cubicBezTo>
                <a:cubicBezTo>
                  <a:pt x="627" y="-4"/>
                  <a:pt x="230" y="87"/>
                  <a:pt x="59" y="323"/>
                </a:cubicBezTo>
                <a:cubicBezTo>
                  <a:pt x="48" y="337"/>
                  <a:pt x="28" y="340"/>
                  <a:pt x="13" y="330"/>
                </a:cubicBezTo>
                <a:cubicBezTo>
                  <a:pt x="0" y="320"/>
                  <a:pt x="-4" y="300"/>
                  <a:pt x="6" y="285"/>
                </a:cubicBezTo>
                <a:cubicBezTo>
                  <a:pt x="194" y="27"/>
                  <a:pt x="624" y="-74"/>
                  <a:pt x="966" y="59"/>
                </a:cubicBezTo>
                <a:cubicBezTo>
                  <a:pt x="1285" y="185"/>
                  <a:pt x="1442" y="472"/>
                  <a:pt x="1397" y="851"/>
                </a:cubicBezTo>
                <a:cubicBezTo>
                  <a:pt x="1397" y="859"/>
                  <a:pt x="1395" y="867"/>
                  <a:pt x="1394" y="875"/>
                </a:cubicBezTo>
                <a:cubicBezTo>
                  <a:pt x="1504" y="936"/>
                  <a:pt x="1581" y="1027"/>
                  <a:pt x="1603" y="1133"/>
                </a:cubicBezTo>
                <a:cubicBezTo>
                  <a:pt x="1645" y="1231"/>
                  <a:pt x="1640" y="1344"/>
                  <a:pt x="1592" y="1461"/>
                </a:cubicBezTo>
                <a:cubicBezTo>
                  <a:pt x="1988" y="1541"/>
                  <a:pt x="2164" y="1862"/>
                  <a:pt x="2133" y="2147"/>
                </a:cubicBezTo>
                <a:cubicBezTo>
                  <a:pt x="2100" y="2441"/>
                  <a:pt x="1846" y="2720"/>
                  <a:pt x="1354" y="2720"/>
                </a:cubicBezTo>
                <a:moveTo>
                  <a:pt x="1378" y="1506"/>
                </a:moveTo>
                <a:lnTo>
                  <a:pt x="1378" y="1506"/>
                </a:lnTo>
                <a:cubicBezTo>
                  <a:pt x="1173" y="1506"/>
                  <a:pt x="902" y="1549"/>
                  <a:pt x="789" y="1667"/>
                </a:cubicBezTo>
                <a:cubicBezTo>
                  <a:pt x="744" y="1714"/>
                  <a:pt x="729" y="1767"/>
                  <a:pt x="741" y="1830"/>
                </a:cubicBezTo>
                <a:cubicBezTo>
                  <a:pt x="753" y="1891"/>
                  <a:pt x="785" y="1927"/>
                  <a:pt x="836" y="1940"/>
                </a:cubicBezTo>
                <a:cubicBezTo>
                  <a:pt x="974" y="1976"/>
                  <a:pt x="1235" y="1836"/>
                  <a:pt x="1407" y="1635"/>
                </a:cubicBezTo>
                <a:cubicBezTo>
                  <a:pt x="1442" y="1594"/>
                  <a:pt x="1471" y="1552"/>
                  <a:pt x="1495" y="1512"/>
                </a:cubicBezTo>
                <a:cubicBezTo>
                  <a:pt x="1460" y="1508"/>
                  <a:pt x="1420" y="1506"/>
                  <a:pt x="1378" y="1506"/>
                </a:cubicBezTo>
                <a:moveTo>
                  <a:pt x="545" y="1146"/>
                </a:moveTo>
                <a:lnTo>
                  <a:pt x="545" y="1146"/>
                </a:lnTo>
                <a:cubicBezTo>
                  <a:pt x="539" y="1209"/>
                  <a:pt x="555" y="1255"/>
                  <a:pt x="591" y="1283"/>
                </a:cubicBezTo>
                <a:cubicBezTo>
                  <a:pt x="655" y="1331"/>
                  <a:pt x="787" y="1321"/>
                  <a:pt x="935" y="1258"/>
                </a:cubicBezTo>
                <a:cubicBezTo>
                  <a:pt x="1090" y="1191"/>
                  <a:pt x="1263" y="1059"/>
                  <a:pt x="1318" y="909"/>
                </a:cubicBezTo>
                <a:cubicBezTo>
                  <a:pt x="1273" y="890"/>
                  <a:pt x="1223" y="876"/>
                  <a:pt x="1169" y="868"/>
                </a:cubicBezTo>
                <a:cubicBezTo>
                  <a:pt x="969" y="838"/>
                  <a:pt x="687" y="892"/>
                  <a:pt x="545" y="1146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8" name="Google Shape;378;p9"/>
          <p:cNvGrpSpPr/>
          <p:nvPr/>
        </p:nvGrpSpPr>
        <p:grpSpPr>
          <a:xfrm>
            <a:off x="8716350" y="1274387"/>
            <a:ext cx="624641" cy="748573"/>
            <a:chOff x="5065325" y="1135200"/>
            <a:chExt cx="624641" cy="748573"/>
          </a:xfrm>
        </p:grpSpPr>
        <p:sp>
          <p:nvSpPr>
            <p:cNvPr id="379" name="Google Shape;379;p9"/>
            <p:cNvSpPr/>
            <p:nvPr/>
          </p:nvSpPr>
          <p:spPr>
            <a:xfrm>
              <a:off x="5093021" y="1135200"/>
              <a:ext cx="552513" cy="748573"/>
            </a:xfrm>
            <a:custGeom>
              <a:avLst/>
              <a:gdLst/>
              <a:ahLst/>
              <a:cxnLst/>
              <a:rect l="l" t="t" r="r" b="b"/>
              <a:pathLst>
                <a:path w="2773" h="3757" extrusionOk="0">
                  <a:moveTo>
                    <a:pt x="1052" y="1773"/>
                  </a:moveTo>
                  <a:lnTo>
                    <a:pt x="1052" y="1773"/>
                  </a:lnTo>
                  <a:cubicBezTo>
                    <a:pt x="80" y="1273"/>
                    <a:pt x="-282" y="-574"/>
                    <a:pt x="1371" y="1553"/>
                  </a:cubicBezTo>
                  <a:cubicBezTo>
                    <a:pt x="1120" y="-258"/>
                    <a:pt x="2651" y="-725"/>
                    <a:pt x="1597" y="1458"/>
                  </a:cubicBezTo>
                  <a:cubicBezTo>
                    <a:pt x="2881" y="231"/>
                    <a:pt x="3346" y="893"/>
                    <a:pt x="1790" y="1771"/>
                  </a:cubicBezTo>
                  <a:cubicBezTo>
                    <a:pt x="3309" y="4070"/>
                    <a:pt x="2161" y="2998"/>
                    <a:pt x="1556" y="2171"/>
                  </a:cubicBezTo>
                  <a:cubicBezTo>
                    <a:pt x="1857" y="3311"/>
                    <a:pt x="950" y="5081"/>
                    <a:pt x="1155" y="2170"/>
                  </a:cubicBezTo>
                  <a:cubicBezTo>
                    <a:pt x="-588" y="3287"/>
                    <a:pt x="-137" y="2092"/>
                    <a:pt x="1052" y="177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9"/>
            <p:cNvSpPr/>
            <p:nvPr/>
          </p:nvSpPr>
          <p:spPr>
            <a:xfrm>
              <a:off x="5065325" y="1191189"/>
              <a:ext cx="624641" cy="618066"/>
            </a:xfrm>
            <a:custGeom>
              <a:avLst/>
              <a:gdLst/>
              <a:ahLst/>
              <a:cxnLst/>
              <a:rect l="l" t="t" r="r" b="b"/>
              <a:pathLst>
                <a:path w="3135" h="3102" extrusionOk="0">
                  <a:moveTo>
                    <a:pt x="1246" y="1323"/>
                  </a:moveTo>
                  <a:lnTo>
                    <a:pt x="1246" y="1323"/>
                  </a:lnTo>
                  <a:cubicBezTo>
                    <a:pt x="582" y="476"/>
                    <a:pt x="993" y="-1159"/>
                    <a:pt x="1616" y="1295"/>
                  </a:cubicBezTo>
                  <a:cubicBezTo>
                    <a:pt x="2112" y="-260"/>
                    <a:pt x="3653" y="75"/>
                    <a:pt x="1853" y="1324"/>
                  </a:cubicBezTo>
                  <a:cubicBezTo>
                    <a:pt x="3478" y="942"/>
                    <a:pt x="3628" y="1683"/>
                    <a:pt x="1901" y="1662"/>
                  </a:cubicBezTo>
                  <a:cubicBezTo>
                    <a:pt x="2336" y="4192"/>
                    <a:pt x="1743" y="2809"/>
                    <a:pt x="1535" y="1873"/>
                  </a:cubicBezTo>
                  <a:cubicBezTo>
                    <a:pt x="1350" y="2918"/>
                    <a:pt x="-157" y="3906"/>
                    <a:pt x="1179" y="1686"/>
                  </a:cubicBezTo>
                  <a:cubicBezTo>
                    <a:pt x="-807" y="1770"/>
                    <a:pt x="65" y="1028"/>
                    <a:pt x="1246" y="132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9"/>
            <p:cNvSpPr/>
            <p:nvPr/>
          </p:nvSpPr>
          <p:spPr>
            <a:xfrm>
              <a:off x="5337499" y="1466154"/>
              <a:ext cx="78504" cy="75714"/>
            </a:xfrm>
            <a:custGeom>
              <a:avLst/>
              <a:gdLst/>
              <a:ahLst/>
              <a:cxnLst/>
              <a:rect l="l" t="t" r="r" b="b"/>
              <a:pathLst>
                <a:path w="394" h="380" extrusionOk="0">
                  <a:moveTo>
                    <a:pt x="270" y="0"/>
                  </a:moveTo>
                  <a:lnTo>
                    <a:pt x="270" y="0"/>
                  </a:lnTo>
                  <a:cubicBezTo>
                    <a:pt x="196" y="8"/>
                    <a:pt x="120" y="28"/>
                    <a:pt x="65" y="77"/>
                  </a:cubicBezTo>
                  <a:cubicBezTo>
                    <a:pt x="10" y="127"/>
                    <a:pt x="-19" y="212"/>
                    <a:pt x="14" y="279"/>
                  </a:cubicBezTo>
                  <a:cubicBezTo>
                    <a:pt x="26" y="304"/>
                    <a:pt x="45" y="325"/>
                    <a:pt x="68" y="342"/>
                  </a:cubicBezTo>
                  <a:cubicBezTo>
                    <a:pt x="161" y="408"/>
                    <a:pt x="309" y="384"/>
                    <a:pt x="369" y="286"/>
                  </a:cubicBezTo>
                  <a:cubicBezTo>
                    <a:pt x="429" y="189"/>
                    <a:pt x="377" y="39"/>
                    <a:pt x="268" y="1"/>
                  </a:cubicBezTo>
                  <a:cubicBezTo>
                    <a:pt x="271" y="2"/>
                    <a:pt x="273" y="4"/>
                    <a:pt x="2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9"/>
            <p:cNvSpPr/>
            <p:nvPr/>
          </p:nvSpPr>
          <p:spPr>
            <a:xfrm>
              <a:off x="5079870" y="1191986"/>
              <a:ext cx="568254" cy="623844"/>
            </a:xfrm>
            <a:custGeom>
              <a:avLst/>
              <a:gdLst/>
              <a:ahLst/>
              <a:cxnLst/>
              <a:rect l="l" t="t" r="r" b="b"/>
              <a:pathLst>
                <a:path w="2852" h="3131" extrusionOk="0">
                  <a:moveTo>
                    <a:pt x="1867" y="3131"/>
                  </a:moveTo>
                  <a:lnTo>
                    <a:pt x="1867" y="3131"/>
                  </a:lnTo>
                  <a:cubicBezTo>
                    <a:pt x="1831" y="3131"/>
                    <a:pt x="1797" y="3121"/>
                    <a:pt x="1766" y="3102"/>
                  </a:cubicBezTo>
                  <a:cubicBezTo>
                    <a:pt x="1593" y="2996"/>
                    <a:pt x="1548" y="2626"/>
                    <a:pt x="1509" y="2296"/>
                  </a:cubicBezTo>
                  <a:cubicBezTo>
                    <a:pt x="1447" y="2604"/>
                    <a:pt x="1276" y="2913"/>
                    <a:pt x="980" y="3032"/>
                  </a:cubicBezTo>
                  <a:cubicBezTo>
                    <a:pt x="887" y="3069"/>
                    <a:pt x="845" y="3030"/>
                    <a:pt x="828" y="3004"/>
                  </a:cubicBezTo>
                  <a:cubicBezTo>
                    <a:pt x="747" y="2880"/>
                    <a:pt x="886" y="2471"/>
                    <a:pt x="1027" y="2167"/>
                  </a:cubicBezTo>
                  <a:cubicBezTo>
                    <a:pt x="776" y="2434"/>
                    <a:pt x="391" y="2738"/>
                    <a:pt x="91" y="2521"/>
                  </a:cubicBezTo>
                  <a:cubicBezTo>
                    <a:pt x="40" y="2484"/>
                    <a:pt x="19" y="2435"/>
                    <a:pt x="31" y="2377"/>
                  </a:cubicBezTo>
                  <a:cubicBezTo>
                    <a:pt x="78" y="2152"/>
                    <a:pt x="642" y="1832"/>
                    <a:pt x="947" y="1709"/>
                  </a:cubicBezTo>
                  <a:cubicBezTo>
                    <a:pt x="326" y="1618"/>
                    <a:pt x="51" y="1400"/>
                    <a:pt x="7" y="1232"/>
                  </a:cubicBezTo>
                  <a:cubicBezTo>
                    <a:pt x="-14" y="1154"/>
                    <a:pt x="12" y="1083"/>
                    <a:pt x="78" y="1035"/>
                  </a:cubicBezTo>
                  <a:cubicBezTo>
                    <a:pt x="205" y="944"/>
                    <a:pt x="477" y="945"/>
                    <a:pt x="839" y="1115"/>
                  </a:cubicBezTo>
                  <a:cubicBezTo>
                    <a:pt x="632" y="918"/>
                    <a:pt x="532" y="750"/>
                    <a:pt x="565" y="643"/>
                  </a:cubicBezTo>
                  <a:cubicBezTo>
                    <a:pt x="580" y="594"/>
                    <a:pt x="622" y="565"/>
                    <a:pt x="680" y="562"/>
                  </a:cubicBezTo>
                  <a:cubicBezTo>
                    <a:pt x="791" y="557"/>
                    <a:pt x="975" y="651"/>
                    <a:pt x="1149" y="864"/>
                  </a:cubicBezTo>
                  <a:cubicBezTo>
                    <a:pt x="1041" y="561"/>
                    <a:pt x="953" y="206"/>
                    <a:pt x="1062" y="63"/>
                  </a:cubicBezTo>
                  <a:cubicBezTo>
                    <a:pt x="1092" y="25"/>
                    <a:pt x="1150" y="-16"/>
                    <a:pt x="1260" y="8"/>
                  </a:cubicBezTo>
                  <a:cubicBezTo>
                    <a:pt x="1581" y="77"/>
                    <a:pt x="1594" y="494"/>
                    <a:pt x="1607" y="864"/>
                  </a:cubicBezTo>
                  <a:cubicBezTo>
                    <a:pt x="1607" y="872"/>
                    <a:pt x="1607" y="881"/>
                    <a:pt x="1607" y="889"/>
                  </a:cubicBezTo>
                  <a:cubicBezTo>
                    <a:pt x="1677" y="624"/>
                    <a:pt x="1811" y="329"/>
                    <a:pt x="1993" y="231"/>
                  </a:cubicBezTo>
                  <a:cubicBezTo>
                    <a:pt x="2075" y="187"/>
                    <a:pt x="2159" y="186"/>
                    <a:pt x="2242" y="230"/>
                  </a:cubicBezTo>
                  <a:cubicBezTo>
                    <a:pt x="2305" y="263"/>
                    <a:pt x="2344" y="311"/>
                    <a:pt x="2357" y="374"/>
                  </a:cubicBezTo>
                  <a:cubicBezTo>
                    <a:pt x="2400" y="574"/>
                    <a:pt x="2162" y="871"/>
                    <a:pt x="1971" y="1110"/>
                  </a:cubicBezTo>
                  <a:cubicBezTo>
                    <a:pt x="1964" y="1119"/>
                    <a:pt x="1957" y="1128"/>
                    <a:pt x="1949" y="1136"/>
                  </a:cubicBezTo>
                  <a:cubicBezTo>
                    <a:pt x="2185" y="1082"/>
                    <a:pt x="2562" y="1185"/>
                    <a:pt x="2740" y="1339"/>
                  </a:cubicBezTo>
                  <a:cubicBezTo>
                    <a:pt x="2849" y="1433"/>
                    <a:pt x="2879" y="1541"/>
                    <a:pt x="2826" y="1642"/>
                  </a:cubicBezTo>
                  <a:cubicBezTo>
                    <a:pt x="2789" y="1713"/>
                    <a:pt x="2728" y="1761"/>
                    <a:pt x="2647" y="1784"/>
                  </a:cubicBezTo>
                  <a:cubicBezTo>
                    <a:pt x="2511" y="1824"/>
                    <a:pt x="2338" y="1790"/>
                    <a:pt x="2185" y="1737"/>
                  </a:cubicBezTo>
                  <a:cubicBezTo>
                    <a:pt x="2432" y="1926"/>
                    <a:pt x="2681" y="2194"/>
                    <a:pt x="2567" y="2466"/>
                  </a:cubicBezTo>
                  <a:cubicBezTo>
                    <a:pt x="2533" y="2547"/>
                    <a:pt x="2474" y="2564"/>
                    <a:pt x="2430" y="2565"/>
                  </a:cubicBezTo>
                  <a:lnTo>
                    <a:pt x="2430" y="2565"/>
                  </a:lnTo>
                  <a:cubicBezTo>
                    <a:pt x="2327" y="2565"/>
                    <a:pt x="2193" y="2471"/>
                    <a:pt x="2065" y="2348"/>
                  </a:cubicBezTo>
                  <a:cubicBezTo>
                    <a:pt x="2147" y="2543"/>
                    <a:pt x="2192" y="2742"/>
                    <a:pt x="2154" y="2891"/>
                  </a:cubicBezTo>
                  <a:cubicBezTo>
                    <a:pt x="2127" y="2999"/>
                    <a:pt x="2060" y="3074"/>
                    <a:pt x="1957" y="3113"/>
                  </a:cubicBezTo>
                  <a:cubicBezTo>
                    <a:pt x="1925" y="3125"/>
                    <a:pt x="1895" y="3131"/>
                    <a:pt x="1867" y="3131"/>
                  </a:cubicBezTo>
                  <a:moveTo>
                    <a:pt x="1504" y="1992"/>
                  </a:moveTo>
                  <a:lnTo>
                    <a:pt x="1504" y="1992"/>
                  </a:lnTo>
                  <a:cubicBezTo>
                    <a:pt x="1519" y="1992"/>
                    <a:pt x="1533" y="2002"/>
                    <a:pt x="1535" y="2018"/>
                  </a:cubicBezTo>
                  <a:cubicBezTo>
                    <a:pt x="1549" y="2091"/>
                    <a:pt x="1561" y="2184"/>
                    <a:pt x="1572" y="2283"/>
                  </a:cubicBezTo>
                  <a:cubicBezTo>
                    <a:pt x="1606" y="2567"/>
                    <a:pt x="1652" y="2957"/>
                    <a:pt x="1799" y="3047"/>
                  </a:cubicBezTo>
                  <a:cubicBezTo>
                    <a:pt x="1838" y="3071"/>
                    <a:pt x="1881" y="3072"/>
                    <a:pt x="1934" y="3053"/>
                  </a:cubicBezTo>
                  <a:cubicBezTo>
                    <a:pt x="2018" y="3022"/>
                    <a:pt x="2070" y="2963"/>
                    <a:pt x="2092" y="2875"/>
                  </a:cubicBezTo>
                  <a:cubicBezTo>
                    <a:pt x="2138" y="2692"/>
                    <a:pt x="2048" y="2426"/>
                    <a:pt x="1921" y="2193"/>
                  </a:cubicBezTo>
                  <a:cubicBezTo>
                    <a:pt x="1809" y="2061"/>
                    <a:pt x="1717" y="1925"/>
                    <a:pt x="1680" y="1842"/>
                  </a:cubicBezTo>
                  <a:cubicBezTo>
                    <a:pt x="1674" y="1827"/>
                    <a:pt x="1679" y="1810"/>
                    <a:pt x="1693" y="1801"/>
                  </a:cubicBezTo>
                  <a:cubicBezTo>
                    <a:pt x="1706" y="1793"/>
                    <a:pt x="1723" y="1796"/>
                    <a:pt x="1734" y="1807"/>
                  </a:cubicBezTo>
                  <a:cubicBezTo>
                    <a:pt x="1812" y="1896"/>
                    <a:pt x="1896" y="2017"/>
                    <a:pt x="1969" y="2150"/>
                  </a:cubicBezTo>
                  <a:cubicBezTo>
                    <a:pt x="2125" y="2331"/>
                    <a:pt x="2316" y="2501"/>
                    <a:pt x="2430" y="2501"/>
                  </a:cubicBezTo>
                  <a:lnTo>
                    <a:pt x="2430" y="2501"/>
                  </a:lnTo>
                  <a:cubicBezTo>
                    <a:pt x="2453" y="2501"/>
                    <a:pt x="2486" y="2494"/>
                    <a:pt x="2508" y="2441"/>
                  </a:cubicBezTo>
                  <a:cubicBezTo>
                    <a:pt x="2611" y="2197"/>
                    <a:pt x="2386" y="1913"/>
                    <a:pt x="1820" y="1571"/>
                  </a:cubicBezTo>
                  <a:cubicBezTo>
                    <a:pt x="1805" y="1562"/>
                    <a:pt x="1800" y="1542"/>
                    <a:pt x="1809" y="1527"/>
                  </a:cubicBezTo>
                  <a:cubicBezTo>
                    <a:pt x="1818" y="1512"/>
                    <a:pt x="1838" y="1506"/>
                    <a:pt x="1853" y="1516"/>
                  </a:cubicBezTo>
                  <a:cubicBezTo>
                    <a:pt x="2083" y="1648"/>
                    <a:pt x="2425" y="1782"/>
                    <a:pt x="2629" y="1723"/>
                  </a:cubicBezTo>
                  <a:cubicBezTo>
                    <a:pt x="2694" y="1704"/>
                    <a:pt x="2740" y="1668"/>
                    <a:pt x="2769" y="1612"/>
                  </a:cubicBezTo>
                  <a:cubicBezTo>
                    <a:pt x="2808" y="1538"/>
                    <a:pt x="2784" y="1463"/>
                    <a:pt x="2697" y="1387"/>
                  </a:cubicBezTo>
                  <a:cubicBezTo>
                    <a:pt x="2486" y="1204"/>
                    <a:pt x="2028" y="1123"/>
                    <a:pt x="1867" y="1240"/>
                  </a:cubicBezTo>
                  <a:cubicBezTo>
                    <a:pt x="1854" y="1249"/>
                    <a:pt x="1835" y="1248"/>
                    <a:pt x="1825" y="1236"/>
                  </a:cubicBezTo>
                  <a:cubicBezTo>
                    <a:pt x="1814" y="1225"/>
                    <a:pt x="1812" y="1207"/>
                    <a:pt x="1822" y="1195"/>
                  </a:cubicBezTo>
                  <a:cubicBezTo>
                    <a:pt x="1851" y="1156"/>
                    <a:pt x="1885" y="1114"/>
                    <a:pt x="1921" y="1070"/>
                  </a:cubicBezTo>
                  <a:cubicBezTo>
                    <a:pt x="2094" y="853"/>
                    <a:pt x="2331" y="557"/>
                    <a:pt x="2294" y="387"/>
                  </a:cubicBezTo>
                  <a:cubicBezTo>
                    <a:pt x="2286" y="344"/>
                    <a:pt x="2258" y="311"/>
                    <a:pt x="2212" y="287"/>
                  </a:cubicBezTo>
                  <a:cubicBezTo>
                    <a:pt x="2148" y="254"/>
                    <a:pt x="2086" y="254"/>
                    <a:pt x="2023" y="288"/>
                  </a:cubicBezTo>
                  <a:cubicBezTo>
                    <a:pt x="1807" y="404"/>
                    <a:pt x="1652" y="866"/>
                    <a:pt x="1623" y="1156"/>
                  </a:cubicBezTo>
                  <a:cubicBezTo>
                    <a:pt x="1621" y="1172"/>
                    <a:pt x="1607" y="1185"/>
                    <a:pt x="1591" y="1185"/>
                  </a:cubicBezTo>
                  <a:lnTo>
                    <a:pt x="1591" y="1185"/>
                  </a:lnTo>
                  <a:cubicBezTo>
                    <a:pt x="1574" y="1185"/>
                    <a:pt x="1561" y="1172"/>
                    <a:pt x="1559" y="1156"/>
                  </a:cubicBezTo>
                  <a:cubicBezTo>
                    <a:pt x="1549" y="1069"/>
                    <a:pt x="1546" y="970"/>
                    <a:pt x="1542" y="866"/>
                  </a:cubicBezTo>
                  <a:cubicBezTo>
                    <a:pt x="1531" y="520"/>
                    <a:pt x="1518" y="129"/>
                    <a:pt x="1246" y="70"/>
                  </a:cubicBezTo>
                  <a:cubicBezTo>
                    <a:pt x="1184" y="57"/>
                    <a:pt x="1140" y="68"/>
                    <a:pt x="1113" y="103"/>
                  </a:cubicBezTo>
                  <a:cubicBezTo>
                    <a:pt x="1003" y="248"/>
                    <a:pt x="1163" y="766"/>
                    <a:pt x="1320" y="1123"/>
                  </a:cubicBezTo>
                  <a:cubicBezTo>
                    <a:pt x="1347" y="1173"/>
                    <a:pt x="1373" y="1229"/>
                    <a:pt x="1398" y="1288"/>
                  </a:cubicBezTo>
                  <a:cubicBezTo>
                    <a:pt x="1405" y="1304"/>
                    <a:pt x="1398" y="1322"/>
                    <a:pt x="1382" y="1329"/>
                  </a:cubicBezTo>
                  <a:cubicBezTo>
                    <a:pt x="1366" y="1337"/>
                    <a:pt x="1348" y="1331"/>
                    <a:pt x="1340" y="1315"/>
                  </a:cubicBezTo>
                  <a:cubicBezTo>
                    <a:pt x="1323" y="1282"/>
                    <a:pt x="1297" y="1229"/>
                    <a:pt x="1268" y="1163"/>
                  </a:cubicBezTo>
                  <a:cubicBezTo>
                    <a:pt x="1072" y="788"/>
                    <a:pt x="812" y="620"/>
                    <a:pt x="683" y="627"/>
                  </a:cubicBezTo>
                  <a:cubicBezTo>
                    <a:pt x="637" y="629"/>
                    <a:pt x="630" y="654"/>
                    <a:pt x="626" y="661"/>
                  </a:cubicBezTo>
                  <a:cubicBezTo>
                    <a:pt x="605" y="733"/>
                    <a:pt x="689" y="944"/>
                    <a:pt x="1143" y="1287"/>
                  </a:cubicBezTo>
                  <a:cubicBezTo>
                    <a:pt x="1157" y="1298"/>
                    <a:pt x="1160" y="1317"/>
                    <a:pt x="1150" y="1331"/>
                  </a:cubicBezTo>
                  <a:cubicBezTo>
                    <a:pt x="1140" y="1345"/>
                    <a:pt x="1121" y="1349"/>
                    <a:pt x="1106" y="1339"/>
                  </a:cubicBezTo>
                  <a:cubicBezTo>
                    <a:pt x="623" y="1024"/>
                    <a:pt x="253" y="987"/>
                    <a:pt x="115" y="1087"/>
                  </a:cubicBezTo>
                  <a:cubicBezTo>
                    <a:pt x="71" y="1120"/>
                    <a:pt x="55" y="1163"/>
                    <a:pt x="69" y="1215"/>
                  </a:cubicBezTo>
                  <a:cubicBezTo>
                    <a:pt x="104" y="1344"/>
                    <a:pt x="358" y="1584"/>
                    <a:pt x="1093" y="1663"/>
                  </a:cubicBezTo>
                  <a:cubicBezTo>
                    <a:pt x="1109" y="1665"/>
                    <a:pt x="1121" y="1678"/>
                    <a:pt x="1122" y="1693"/>
                  </a:cubicBezTo>
                  <a:cubicBezTo>
                    <a:pt x="1123" y="1709"/>
                    <a:pt x="1112" y="1723"/>
                    <a:pt x="1097" y="1726"/>
                  </a:cubicBezTo>
                  <a:cubicBezTo>
                    <a:pt x="870" y="1777"/>
                    <a:pt x="140" y="2167"/>
                    <a:pt x="94" y="2390"/>
                  </a:cubicBezTo>
                  <a:cubicBezTo>
                    <a:pt x="87" y="2423"/>
                    <a:pt x="98" y="2448"/>
                    <a:pt x="128" y="2469"/>
                  </a:cubicBezTo>
                  <a:cubicBezTo>
                    <a:pt x="416" y="2676"/>
                    <a:pt x="855" y="2309"/>
                    <a:pt x="1167" y="1906"/>
                  </a:cubicBezTo>
                  <a:cubicBezTo>
                    <a:pt x="1188" y="1874"/>
                    <a:pt x="1207" y="1849"/>
                    <a:pt x="1222" y="1834"/>
                  </a:cubicBezTo>
                  <a:cubicBezTo>
                    <a:pt x="1234" y="1823"/>
                    <a:pt x="1253" y="1822"/>
                    <a:pt x="1266" y="1833"/>
                  </a:cubicBezTo>
                  <a:cubicBezTo>
                    <a:pt x="1278" y="1844"/>
                    <a:pt x="1280" y="1863"/>
                    <a:pt x="1270" y="1876"/>
                  </a:cubicBezTo>
                  <a:cubicBezTo>
                    <a:pt x="1258" y="1893"/>
                    <a:pt x="1240" y="1917"/>
                    <a:pt x="1217" y="1946"/>
                  </a:cubicBezTo>
                  <a:cubicBezTo>
                    <a:pt x="1069" y="2179"/>
                    <a:pt x="799" y="2841"/>
                    <a:pt x="882" y="2969"/>
                  </a:cubicBezTo>
                  <a:cubicBezTo>
                    <a:pt x="887" y="2976"/>
                    <a:pt x="899" y="2995"/>
                    <a:pt x="955" y="2973"/>
                  </a:cubicBezTo>
                  <a:cubicBezTo>
                    <a:pt x="1313" y="2828"/>
                    <a:pt x="1474" y="2380"/>
                    <a:pt x="1472" y="2024"/>
                  </a:cubicBezTo>
                  <a:cubicBezTo>
                    <a:pt x="1472" y="2008"/>
                    <a:pt x="1485" y="1994"/>
                    <a:pt x="1501" y="1992"/>
                  </a:cubicBezTo>
                  <a:cubicBezTo>
                    <a:pt x="1502" y="1992"/>
                    <a:pt x="1503" y="1992"/>
                    <a:pt x="1504" y="1992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3" name="Google Shape;383;p9"/>
          <p:cNvSpPr/>
          <p:nvPr/>
        </p:nvSpPr>
        <p:spPr>
          <a:xfrm>
            <a:off x="8705007" y="4966724"/>
            <a:ext cx="61800" cy="618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Karma"/>
              <a:ea typeface="Karma"/>
              <a:cs typeface="Karma"/>
              <a:sym typeface="Karma"/>
            </a:endParaRPr>
          </a:p>
        </p:txBody>
      </p:sp>
      <p:sp>
        <p:nvSpPr>
          <p:cNvPr id="384" name="Google Shape;384;p9"/>
          <p:cNvSpPr/>
          <p:nvPr/>
        </p:nvSpPr>
        <p:spPr>
          <a:xfrm>
            <a:off x="8997782" y="4573112"/>
            <a:ext cx="61800" cy="618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Karma"/>
              <a:ea typeface="Karma"/>
              <a:cs typeface="Karma"/>
              <a:sym typeface="Karma"/>
            </a:endParaRPr>
          </a:p>
        </p:txBody>
      </p:sp>
      <p:sp>
        <p:nvSpPr>
          <p:cNvPr id="385" name="Google Shape;385;p9"/>
          <p:cNvSpPr/>
          <p:nvPr/>
        </p:nvSpPr>
        <p:spPr>
          <a:xfrm>
            <a:off x="8935982" y="4904924"/>
            <a:ext cx="61800" cy="618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Karma"/>
              <a:ea typeface="Karma"/>
              <a:cs typeface="Karma"/>
              <a:sym typeface="Karma"/>
            </a:endParaRPr>
          </a:p>
        </p:txBody>
      </p:sp>
      <p:sp>
        <p:nvSpPr>
          <p:cNvPr id="386" name="Google Shape;386;p9"/>
          <p:cNvSpPr/>
          <p:nvPr/>
        </p:nvSpPr>
        <p:spPr>
          <a:xfrm>
            <a:off x="3796500" y="2505200"/>
            <a:ext cx="5657850" cy="2733125"/>
          </a:xfrm>
          <a:custGeom>
            <a:avLst/>
            <a:gdLst/>
            <a:ahLst/>
            <a:cxnLst/>
            <a:rect l="l" t="t" r="r" b="b"/>
            <a:pathLst>
              <a:path w="226314" h="109325" extrusionOk="0">
                <a:moveTo>
                  <a:pt x="0" y="109325"/>
                </a:moveTo>
                <a:cubicBezTo>
                  <a:pt x="0" y="101265"/>
                  <a:pt x="13749" y="98217"/>
                  <a:pt x="21785" y="98836"/>
                </a:cubicBezTo>
                <a:cubicBezTo>
                  <a:pt x="30602" y="99515"/>
                  <a:pt x="39617" y="105666"/>
                  <a:pt x="48006" y="102870"/>
                </a:cubicBezTo>
                <a:cubicBezTo>
                  <a:pt x="57446" y="99723"/>
                  <a:pt x="66371" y="91956"/>
                  <a:pt x="76245" y="93189"/>
                </a:cubicBezTo>
                <a:cubicBezTo>
                  <a:pt x="87087" y="94543"/>
                  <a:pt x="97273" y="102207"/>
                  <a:pt x="108115" y="100853"/>
                </a:cubicBezTo>
                <a:cubicBezTo>
                  <a:pt x="114225" y="100090"/>
                  <a:pt x="118340" y="93925"/>
                  <a:pt x="123848" y="91171"/>
                </a:cubicBezTo>
                <a:cubicBezTo>
                  <a:pt x="127216" y="89487"/>
                  <a:pt x="131416" y="90638"/>
                  <a:pt x="135143" y="91171"/>
                </a:cubicBezTo>
                <a:cubicBezTo>
                  <a:pt x="142513" y="92225"/>
                  <a:pt x="149154" y="96574"/>
                  <a:pt x="156524" y="97626"/>
                </a:cubicBezTo>
                <a:cubicBezTo>
                  <a:pt x="165576" y="98918"/>
                  <a:pt x="174904" y="98918"/>
                  <a:pt x="183956" y="97626"/>
                </a:cubicBezTo>
                <a:cubicBezTo>
                  <a:pt x="190081" y="96752"/>
                  <a:pt x="192596" y="88741"/>
                  <a:pt x="196462" y="83910"/>
                </a:cubicBezTo>
                <a:cubicBezTo>
                  <a:pt x="199324" y="80334"/>
                  <a:pt x="205342" y="79323"/>
                  <a:pt x="206951" y="75035"/>
                </a:cubicBezTo>
                <a:cubicBezTo>
                  <a:pt x="210759" y="64884"/>
                  <a:pt x="201137" y="53456"/>
                  <a:pt x="202917" y="42762"/>
                </a:cubicBezTo>
                <a:cubicBezTo>
                  <a:pt x="203668" y="38252"/>
                  <a:pt x="207673" y="34905"/>
                  <a:pt x="209371" y="30660"/>
                </a:cubicBezTo>
                <a:cubicBezTo>
                  <a:pt x="212085" y="23876"/>
                  <a:pt x="206629" y="14045"/>
                  <a:pt x="211792" y="8875"/>
                </a:cubicBezTo>
                <a:cubicBezTo>
                  <a:pt x="215801" y="4861"/>
                  <a:pt x="222305" y="4014"/>
                  <a:pt x="226314" y="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387" name="Google Shape;387;p9"/>
          <p:cNvGrpSpPr/>
          <p:nvPr/>
        </p:nvGrpSpPr>
        <p:grpSpPr>
          <a:xfrm>
            <a:off x="-264434" y="3039820"/>
            <a:ext cx="2185619" cy="2356516"/>
            <a:chOff x="-264434" y="3039820"/>
            <a:chExt cx="2185619" cy="2356516"/>
          </a:xfrm>
        </p:grpSpPr>
        <p:grpSp>
          <p:nvGrpSpPr>
            <p:cNvPr id="388" name="Google Shape;388;p9"/>
            <p:cNvGrpSpPr/>
            <p:nvPr/>
          </p:nvGrpSpPr>
          <p:grpSpPr>
            <a:xfrm>
              <a:off x="-264424" y="3555835"/>
              <a:ext cx="942300" cy="1150997"/>
              <a:chOff x="-35274" y="4278676"/>
              <a:chExt cx="942300" cy="1150997"/>
            </a:xfrm>
          </p:grpSpPr>
          <p:sp>
            <p:nvSpPr>
              <p:cNvPr id="389" name="Google Shape;389;p9"/>
              <p:cNvSpPr/>
              <p:nvPr/>
            </p:nvSpPr>
            <p:spPr>
              <a:xfrm rot="1198661">
                <a:off x="588520" y="4620293"/>
                <a:ext cx="280235" cy="273392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1360" extrusionOk="0">
                    <a:moveTo>
                      <a:pt x="523" y="1325"/>
                    </a:moveTo>
                    <a:lnTo>
                      <a:pt x="523" y="1325"/>
                    </a:lnTo>
                    <a:cubicBezTo>
                      <a:pt x="864" y="1097"/>
                      <a:pt x="1289" y="829"/>
                      <a:pt x="1377" y="419"/>
                    </a:cubicBezTo>
                    <a:cubicBezTo>
                      <a:pt x="1562" y="-447"/>
                      <a:pt x="124" y="217"/>
                      <a:pt x="30" y="750"/>
                    </a:cubicBezTo>
                    <a:cubicBezTo>
                      <a:pt x="-112" y="1093"/>
                      <a:pt x="279" y="1478"/>
                      <a:pt x="523" y="13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" name="Google Shape;390;p9"/>
              <p:cNvSpPr/>
              <p:nvPr/>
            </p:nvSpPr>
            <p:spPr>
              <a:xfrm rot="1198661">
                <a:off x="213757" y="4753186"/>
                <a:ext cx="231787" cy="302742"/>
              </a:xfrm>
              <a:custGeom>
                <a:avLst/>
                <a:gdLst/>
                <a:ahLst/>
                <a:cxnLst/>
                <a:rect l="l" t="t" r="r" b="b"/>
                <a:pathLst>
                  <a:path w="1153" h="1506" extrusionOk="0">
                    <a:moveTo>
                      <a:pt x="280" y="1478"/>
                    </a:moveTo>
                    <a:lnTo>
                      <a:pt x="280" y="1478"/>
                    </a:lnTo>
                    <a:cubicBezTo>
                      <a:pt x="686" y="1659"/>
                      <a:pt x="1139" y="906"/>
                      <a:pt x="1152" y="433"/>
                    </a:cubicBezTo>
                    <a:cubicBezTo>
                      <a:pt x="1189" y="-835"/>
                      <a:pt x="-696" y="1046"/>
                      <a:pt x="280" y="147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" name="Google Shape;391;p9"/>
              <p:cNvSpPr/>
              <p:nvPr/>
            </p:nvSpPr>
            <p:spPr>
              <a:xfrm rot="1198661">
                <a:off x="111607" y="4833887"/>
                <a:ext cx="169870" cy="446474"/>
              </a:xfrm>
              <a:custGeom>
                <a:avLst/>
                <a:gdLst/>
                <a:ahLst/>
                <a:cxnLst/>
                <a:rect l="l" t="t" r="r" b="b"/>
                <a:pathLst>
                  <a:path w="845" h="2221" extrusionOk="0">
                    <a:moveTo>
                      <a:pt x="31" y="2221"/>
                    </a:moveTo>
                    <a:lnTo>
                      <a:pt x="31" y="2221"/>
                    </a:lnTo>
                    <a:cubicBezTo>
                      <a:pt x="30" y="2221"/>
                      <a:pt x="29" y="2221"/>
                      <a:pt x="28" y="2221"/>
                    </a:cubicBezTo>
                    <a:cubicBezTo>
                      <a:pt x="10" y="2220"/>
                      <a:pt x="-3" y="2204"/>
                      <a:pt x="0" y="2186"/>
                    </a:cubicBezTo>
                    <a:cubicBezTo>
                      <a:pt x="53" y="1611"/>
                      <a:pt x="363" y="641"/>
                      <a:pt x="785" y="13"/>
                    </a:cubicBezTo>
                    <a:cubicBezTo>
                      <a:pt x="795" y="-1"/>
                      <a:pt x="815" y="-5"/>
                      <a:pt x="830" y="5"/>
                    </a:cubicBezTo>
                    <a:cubicBezTo>
                      <a:pt x="845" y="15"/>
                      <a:pt x="849" y="35"/>
                      <a:pt x="839" y="50"/>
                    </a:cubicBezTo>
                    <a:cubicBezTo>
                      <a:pt x="422" y="668"/>
                      <a:pt x="117" y="1625"/>
                      <a:pt x="63" y="2192"/>
                    </a:cubicBezTo>
                    <a:cubicBezTo>
                      <a:pt x="62" y="2209"/>
                      <a:pt x="48" y="2221"/>
                      <a:pt x="31" y="222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2" name="Google Shape;392;p9"/>
              <p:cNvSpPr/>
              <p:nvPr/>
            </p:nvSpPr>
            <p:spPr>
              <a:xfrm rot="1198661">
                <a:off x="253229" y="4847008"/>
                <a:ext cx="51262" cy="68549"/>
              </a:xfrm>
              <a:custGeom>
                <a:avLst/>
                <a:gdLst/>
                <a:ahLst/>
                <a:cxnLst/>
                <a:rect l="l" t="t" r="r" b="b"/>
                <a:pathLst>
                  <a:path w="255" h="341" extrusionOk="0">
                    <a:moveTo>
                      <a:pt x="222" y="341"/>
                    </a:moveTo>
                    <a:lnTo>
                      <a:pt x="222" y="341"/>
                    </a:lnTo>
                    <a:cubicBezTo>
                      <a:pt x="213" y="341"/>
                      <a:pt x="205" y="337"/>
                      <a:pt x="199" y="330"/>
                    </a:cubicBezTo>
                    <a:cubicBezTo>
                      <a:pt x="121" y="245"/>
                      <a:pt x="55" y="150"/>
                      <a:pt x="3" y="47"/>
                    </a:cubicBezTo>
                    <a:cubicBezTo>
                      <a:pt x="-5" y="31"/>
                      <a:pt x="2" y="12"/>
                      <a:pt x="17" y="4"/>
                    </a:cubicBezTo>
                    <a:cubicBezTo>
                      <a:pt x="33" y="-5"/>
                      <a:pt x="52" y="2"/>
                      <a:pt x="61" y="18"/>
                    </a:cubicBezTo>
                    <a:cubicBezTo>
                      <a:pt x="110" y="116"/>
                      <a:pt x="172" y="207"/>
                      <a:pt x="246" y="287"/>
                    </a:cubicBezTo>
                    <a:cubicBezTo>
                      <a:pt x="258" y="300"/>
                      <a:pt x="257" y="320"/>
                      <a:pt x="244" y="333"/>
                    </a:cubicBezTo>
                    <a:cubicBezTo>
                      <a:pt x="238" y="338"/>
                      <a:pt x="230" y="341"/>
                      <a:pt x="222" y="34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3" name="Google Shape;393;p9"/>
              <p:cNvSpPr/>
              <p:nvPr/>
            </p:nvSpPr>
            <p:spPr>
              <a:xfrm rot="1198661">
                <a:off x="218318" y="4869539"/>
                <a:ext cx="60309" cy="81817"/>
              </a:xfrm>
              <a:custGeom>
                <a:avLst/>
                <a:gdLst/>
                <a:ahLst/>
                <a:cxnLst/>
                <a:rect l="l" t="t" r="r" b="b"/>
                <a:pathLst>
                  <a:path w="300" h="407" extrusionOk="0">
                    <a:moveTo>
                      <a:pt x="268" y="407"/>
                    </a:moveTo>
                    <a:lnTo>
                      <a:pt x="268" y="407"/>
                    </a:lnTo>
                    <a:cubicBezTo>
                      <a:pt x="257" y="407"/>
                      <a:pt x="247" y="402"/>
                      <a:pt x="241" y="393"/>
                    </a:cubicBezTo>
                    <a:cubicBezTo>
                      <a:pt x="5" y="49"/>
                      <a:pt x="5" y="49"/>
                      <a:pt x="5" y="49"/>
                    </a:cubicBezTo>
                    <a:cubicBezTo>
                      <a:pt x="-5" y="35"/>
                      <a:pt x="-2" y="15"/>
                      <a:pt x="13" y="5"/>
                    </a:cubicBezTo>
                    <a:cubicBezTo>
                      <a:pt x="28" y="-5"/>
                      <a:pt x="48" y="-1"/>
                      <a:pt x="58" y="13"/>
                    </a:cubicBezTo>
                    <a:cubicBezTo>
                      <a:pt x="294" y="357"/>
                      <a:pt x="294" y="357"/>
                      <a:pt x="294" y="357"/>
                    </a:cubicBezTo>
                    <a:cubicBezTo>
                      <a:pt x="304" y="372"/>
                      <a:pt x="300" y="392"/>
                      <a:pt x="285" y="402"/>
                    </a:cubicBezTo>
                    <a:cubicBezTo>
                      <a:pt x="280" y="406"/>
                      <a:pt x="274" y="407"/>
                      <a:pt x="268" y="407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4" name="Google Shape;394;p9"/>
              <p:cNvSpPr/>
              <p:nvPr/>
            </p:nvSpPr>
            <p:spPr>
              <a:xfrm rot="1198661">
                <a:off x="718986" y="4764036"/>
                <a:ext cx="84432" cy="37390"/>
              </a:xfrm>
              <a:custGeom>
                <a:avLst/>
                <a:gdLst/>
                <a:ahLst/>
                <a:cxnLst/>
                <a:rect l="l" t="t" r="r" b="b"/>
                <a:pathLst>
                  <a:path w="420" h="186" extrusionOk="0">
                    <a:moveTo>
                      <a:pt x="388" y="186"/>
                    </a:moveTo>
                    <a:lnTo>
                      <a:pt x="388" y="186"/>
                    </a:lnTo>
                    <a:cubicBezTo>
                      <a:pt x="384" y="186"/>
                      <a:pt x="381" y="185"/>
                      <a:pt x="377" y="184"/>
                    </a:cubicBezTo>
                    <a:cubicBezTo>
                      <a:pt x="22" y="62"/>
                      <a:pt x="22" y="62"/>
                      <a:pt x="22" y="62"/>
                    </a:cubicBezTo>
                    <a:cubicBezTo>
                      <a:pt x="5" y="56"/>
                      <a:pt x="-4" y="38"/>
                      <a:pt x="2" y="21"/>
                    </a:cubicBezTo>
                    <a:cubicBezTo>
                      <a:pt x="8" y="4"/>
                      <a:pt x="26" y="-4"/>
                      <a:pt x="42" y="1"/>
                    </a:cubicBezTo>
                    <a:cubicBezTo>
                      <a:pt x="399" y="124"/>
                      <a:pt x="399" y="124"/>
                      <a:pt x="399" y="124"/>
                    </a:cubicBezTo>
                    <a:cubicBezTo>
                      <a:pt x="415" y="129"/>
                      <a:pt x="424" y="148"/>
                      <a:pt x="418" y="164"/>
                    </a:cubicBezTo>
                    <a:cubicBezTo>
                      <a:pt x="414" y="178"/>
                      <a:pt x="401" y="186"/>
                      <a:pt x="388" y="186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21950" rIns="90000" bIns="219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5" name="Google Shape;395;p9"/>
              <p:cNvSpPr/>
              <p:nvPr/>
            </p:nvSpPr>
            <p:spPr>
              <a:xfrm rot="1198661">
                <a:off x="676167" y="4779221"/>
                <a:ext cx="86845" cy="48849"/>
              </a:xfrm>
              <a:custGeom>
                <a:avLst/>
                <a:gdLst/>
                <a:ahLst/>
                <a:cxnLst/>
                <a:rect l="l" t="t" r="r" b="b"/>
                <a:pathLst>
                  <a:path w="432" h="243" extrusionOk="0">
                    <a:moveTo>
                      <a:pt x="399" y="243"/>
                    </a:moveTo>
                    <a:lnTo>
                      <a:pt x="399" y="243"/>
                    </a:lnTo>
                    <a:cubicBezTo>
                      <a:pt x="395" y="243"/>
                      <a:pt x="391" y="242"/>
                      <a:pt x="387" y="240"/>
                    </a:cubicBezTo>
                    <a:cubicBezTo>
                      <a:pt x="316" y="210"/>
                      <a:pt x="254" y="178"/>
                      <a:pt x="194" y="147"/>
                    </a:cubicBezTo>
                    <a:cubicBezTo>
                      <a:pt x="136" y="117"/>
                      <a:pt x="81" y="87"/>
                      <a:pt x="19" y="61"/>
                    </a:cubicBezTo>
                    <a:cubicBezTo>
                      <a:pt x="3" y="54"/>
                      <a:pt x="-5" y="35"/>
                      <a:pt x="2" y="18"/>
                    </a:cubicBezTo>
                    <a:cubicBezTo>
                      <a:pt x="9" y="2"/>
                      <a:pt x="28" y="-5"/>
                      <a:pt x="45" y="2"/>
                    </a:cubicBezTo>
                    <a:cubicBezTo>
                      <a:pt x="109" y="30"/>
                      <a:pt x="167" y="60"/>
                      <a:pt x="224" y="90"/>
                    </a:cubicBezTo>
                    <a:cubicBezTo>
                      <a:pt x="283" y="120"/>
                      <a:pt x="343" y="152"/>
                      <a:pt x="412" y="182"/>
                    </a:cubicBezTo>
                    <a:cubicBezTo>
                      <a:pt x="428" y="189"/>
                      <a:pt x="436" y="207"/>
                      <a:pt x="429" y="224"/>
                    </a:cubicBezTo>
                    <a:cubicBezTo>
                      <a:pt x="424" y="236"/>
                      <a:pt x="412" y="243"/>
                      <a:pt x="399" y="243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2475" rIns="90000" bIns="424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6" name="Google Shape;396;p9"/>
              <p:cNvSpPr/>
              <p:nvPr/>
            </p:nvSpPr>
            <p:spPr>
              <a:xfrm rot="1198661">
                <a:off x="146350" y="4618059"/>
                <a:ext cx="526898" cy="743989"/>
              </a:xfrm>
              <a:custGeom>
                <a:avLst/>
                <a:gdLst/>
                <a:ahLst/>
                <a:cxnLst/>
                <a:rect l="l" t="t" r="r" b="b"/>
                <a:pathLst>
                  <a:path w="2621" h="3701" extrusionOk="0">
                    <a:moveTo>
                      <a:pt x="31" y="3701"/>
                    </a:moveTo>
                    <a:lnTo>
                      <a:pt x="31" y="3701"/>
                    </a:lnTo>
                    <a:cubicBezTo>
                      <a:pt x="29" y="3701"/>
                      <a:pt x="27" y="3700"/>
                      <a:pt x="24" y="3700"/>
                    </a:cubicBezTo>
                    <a:cubicBezTo>
                      <a:pt x="7" y="3696"/>
                      <a:pt x="-4" y="3678"/>
                      <a:pt x="0" y="3661"/>
                    </a:cubicBezTo>
                    <a:cubicBezTo>
                      <a:pt x="26" y="3556"/>
                      <a:pt x="58" y="3451"/>
                      <a:pt x="97" y="3350"/>
                    </a:cubicBezTo>
                    <a:cubicBezTo>
                      <a:pt x="188" y="3112"/>
                      <a:pt x="315" y="2891"/>
                      <a:pt x="427" y="2707"/>
                    </a:cubicBezTo>
                    <a:cubicBezTo>
                      <a:pt x="901" y="1926"/>
                      <a:pt x="1874" y="656"/>
                      <a:pt x="2566" y="10"/>
                    </a:cubicBezTo>
                    <a:cubicBezTo>
                      <a:pt x="2579" y="-3"/>
                      <a:pt x="2599" y="-2"/>
                      <a:pt x="2611" y="11"/>
                    </a:cubicBezTo>
                    <a:cubicBezTo>
                      <a:pt x="2624" y="23"/>
                      <a:pt x="2623" y="43"/>
                      <a:pt x="2610" y="55"/>
                    </a:cubicBezTo>
                    <a:cubicBezTo>
                      <a:pt x="1921" y="699"/>
                      <a:pt x="954" y="1964"/>
                      <a:pt x="482" y="2740"/>
                    </a:cubicBezTo>
                    <a:cubicBezTo>
                      <a:pt x="371" y="2922"/>
                      <a:pt x="246" y="3140"/>
                      <a:pt x="157" y="3373"/>
                    </a:cubicBezTo>
                    <a:cubicBezTo>
                      <a:pt x="119" y="3471"/>
                      <a:pt x="87" y="3574"/>
                      <a:pt x="63" y="3676"/>
                    </a:cubicBezTo>
                    <a:cubicBezTo>
                      <a:pt x="59" y="3691"/>
                      <a:pt x="46" y="3701"/>
                      <a:pt x="31" y="370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" name="Google Shape;397;p9"/>
              <p:cNvSpPr/>
              <p:nvPr/>
            </p:nvSpPr>
            <p:spPr>
              <a:xfrm rot="1198661">
                <a:off x="637941" y="4685298"/>
                <a:ext cx="13469" cy="130464"/>
              </a:xfrm>
              <a:custGeom>
                <a:avLst/>
                <a:gdLst/>
                <a:ahLst/>
                <a:cxnLst/>
                <a:rect l="l" t="t" r="r" b="b"/>
                <a:pathLst>
                  <a:path w="67" h="649" extrusionOk="0">
                    <a:moveTo>
                      <a:pt x="35" y="649"/>
                    </a:moveTo>
                    <a:lnTo>
                      <a:pt x="35" y="649"/>
                    </a:lnTo>
                    <a:cubicBezTo>
                      <a:pt x="17" y="649"/>
                      <a:pt x="3" y="634"/>
                      <a:pt x="3" y="616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14"/>
                      <a:pt x="14" y="0"/>
                      <a:pt x="32" y="0"/>
                    </a:cubicBezTo>
                    <a:lnTo>
                      <a:pt x="32" y="0"/>
                    </a:lnTo>
                    <a:cubicBezTo>
                      <a:pt x="50" y="0"/>
                      <a:pt x="64" y="14"/>
                      <a:pt x="65" y="31"/>
                    </a:cubicBezTo>
                    <a:cubicBezTo>
                      <a:pt x="67" y="616"/>
                      <a:pt x="67" y="616"/>
                      <a:pt x="67" y="616"/>
                    </a:cubicBezTo>
                    <a:cubicBezTo>
                      <a:pt x="67" y="634"/>
                      <a:pt x="53" y="649"/>
                      <a:pt x="35" y="649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" name="Google Shape;398;p9"/>
              <p:cNvSpPr/>
              <p:nvPr/>
            </p:nvSpPr>
            <p:spPr>
              <a:xfrm rot="1198661">
                <a:off x="32162" y="4344298"/>
                <a:ext cx="468197" cy="477230"/>
              </a:xfrm>
              <a:custGeom>
                <a:avLst/>
                <a:gdLst/>
                <a:ahLst/>
                <a:cxnLst/>
                <a:rect l="l" t="t" r="r" b="b"/>
                <a:pathLst>
                  <a:path w="2329" h="2374" extrusionOk="0">
                    <a:moveTo>
                      <a:pt x="1469" y="2374"/>
                    </a:moveTo>
                    <a:lnTo>
                      <a:pt x="1469" y="2374"/>
                    </a:lnTo>
                    <a:cubicBezTo>
                      <a:pt x="-445" y="1466"/>
                      <a:pt x="-469" y="-1135"/>
                      <a:pt x="1281" y="1759"/>
                    </a:cubicBezTo>
                    <a:cubicBezTo>
                      <a:pt x="410" y="573"/>
                      <a:pt x="1539" y="-973"/>
                      <a:pt x="1516" y="1464"/>
                    </a:cubicBezTo>
                    <a:cubicBezTo>
                      <a:pt x="1483" y="912"/>
                      <a:pt x="2084" y="-403"/>
                      <a:pt x="2259" y="122"/>
                    </a:cubicBezTo>
                    <a:cubicBezTo>
                      <a:pt x="2413" y="582"/>
                      <a:pt x="2375" y="920"/>
                      <a:pt x="1469" y="237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9" name="Google Shape;399;p9"/>
              <p:cNvSpPr/>
              <p:nvPr/>
            </p:nvSpPr>
            <p:spPr>
              <a:xfrm rot="1198661">
                <a:off x="177612" y="4477295"/>
                <a:ext cx="239828" cy="354606"/>
              </a:xfrm>
              <a:custGeom>
                <a:avLst/>
                <a:gdLst/>
                <a:ahLst/>
                <a:cxnLst/>
                <a:rect l="l" t="t" r="r" b="b"/>
                <a:pathLst>
                  <a:path w="1193" h="1764" extrusionOk="0">
                    <a:moveTo>
                      <a:pt x="667" y="1764"/>
                    </a:moveTo>
                    <a:lnTo>
                      <a:pt x="667" y="1764"/>
                    </a:lnTo>
                    <a:cubicBezTo>
                      <a:pt x="660" y="1764"/>
                      <a:pt x="652" y="1761"/>
                      <a:pt x="646" y="1756"/>
                    </a:cubicBezTo>
                    <a:cubicBezTo>
                      <a:pt x="140" y="1292"/>
                      <a:pt x="-67" y="631"/>
                      <a:pt x="19" y="399"/>
                    </a:cubicBezTo>
                    <a:cubicBezTo>
                      <a:pt x="45" y="328"/>
                      <a:pt x="92" y="316"/>
                      <a:pt x="118" y="315"/>
                    </a:cubicBezTo>
                    <a:cubicBezTo>
                      <a:pt x="244" y="310"/>
                      <a:pt x="422" y="528"/>
                      <a:pt x="627" y="937"/>
                    </a:cubicBezTo>
                    <a:cubicBezTo>
                      <a:pt x="577" y="471"/>
                      <a:pt x="698" y="137"/>
                      <a:pt x="863" y="32"/>
                    </a:cubicBezTo>
                    <a:cubicBezTo>
                      <a:pt x="932" y="-11"/>
                      <a:pt x="1006" y="-11"/>
                      <a:pt x="1064" y="34"/>
                    </a:cubicBezTo>
                    <a:cubicBezTo>
                      <a:pt x="1195" y="132"/>
                      <a:pt x="1267" y="464"/>
                      <a:pt x="1077" y="1103"/>
                    </a:cubicBezTo>
                    <a:cubicBezTo>
                      <a:pt x="1072" y="1120"/>
                      <a:pt x="1054" y="1130"/>
                      <a:pt x="1037" y="1125"/>
                    </a:cubicBezTo>
                    <a:cubicBezTo>
                      <a:pt x="1020" y="1120"/>
                      <a:pt x="1010" y="1102"/>
                      <a:pt x="1015" y="1085"/>
                    </a:cubicBezTo>
                    <a:cubicBezTo>
                      <a:pt x="1196" y="477"/>
                      <a:pt x="1134" y="167"/>
                      <a:pt x="1026" y="85"/>
                    </a:cubicBezTo>
                    <a:cubicBezTo>
                      <a:pt x="978" y="49"/>
                      <a:pt x="930" y="66"/>
                      <a:pt x="898" y="87"/>
                    </a:cubicBezTo>
                    <a:cubicBezTo>
                      <a:pt x="759" y="174"/>
                      <a:pt x="598" y="527"/>
                      <a:pt x="725" y="1141"/>
                    </a:cubicBezTo>
                    <a:cubicBezTo>
                      <a:pt x="728" y="1158"/>
                      <a:pt x="719" y="1173"/>
                      <a:pt x="703" y="1178"/>
                    </a:cubicBezTo>
                    <a:cubicBezTo>
                      <a:pt x="688" y="1184"/>
                      <a:pt x="671" y="1176"/>
                      <a:pt x="664" y="1161"/>
                    </a:cubicBezTo>
                    <a:cubicBezTo>
                      <a:pt x="396" y="578"/>
                      <a:pt x="205" y="375"/>
                      <a:pt x="121" y="379"/>
                    </a:cubicBezTo>
                    <a:cubicBezTo>
                      <a:pt x="114" y="379"/>
                      <a:pt x="94" y="380"/>
                      <a:pt x="79" y="421"/>
                    </a:cubicBezTo>
                    <a:cubicBezTo>
                      <a:pt x="9" y="612"/>
                      <a:pt x="187" y="1247"/>
                      <a:pt x="689" y="1708"/>
                    </a:cubicBezTo>
                    <a:cubicBezTo>
                      <a:pt x="702" y="1720"/>
                      <a:pt x="703" y="1740"/>
                      <a:pt x="691" y="1753"/>
                    </a:cubicBezTo>
                    <a:cubicBezTo>
                      <a:pt x="685" y="1760"/>
                      <a:pt x="676" y="1764"/>
                      <a:pt x="667" y="1764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0" name="Google Shape;400;p9"/>
              <p:cNvSpPr/>
              <p:nvPr/>
            </p:nvSpPr>
            <p:spPr>
              <a:xfrm rot="1198661">
                <a:off x="310756" y="4467899"/>
                <a:ext cx="476640" cy="465169"/>
              </a:xfrm>
              <a:custGeom>
                <a:avLst/>
                <a:gdLst/>
                <a:ahLst/>
                <a:cxnLst/>
                <a:rect l="l" t="t" r="r" b="b"/>
                <a:pathLst>
                  <a:path w="2371" h="2314" extrusionOk="0">
                    <a:moveTo>
                      <a:pt x="84" y="2314"/>
                    </a:moveTo>
                    <a:lnTo>
                      <a:pt x="84" y="2314"/>
                    </a:lnTo>
                    <a:cubicBezTo>
                      <a:pt x="-423" y="259"/>
                      <a:pt x="1576" y="-1406"/>
                      <a:pt x="443" y="1780"/>
                    </a:cubicBezTo>
                    <a:cubicBezTo>
                      <a:pt x="811" y="355"/>
                      <a:pt x="2721" y="251"/>
                      <a:pt x="820" y="1774"/>
                    </a:cubicBezTo>
                    <a:cubicBezTo>
                      <a:pt x="1227" y="1399"/>
                      <a:pt x="2625" y="1032"/>
                      <a:pt x="2330" y="1500"/>
                    </a:cubicBezTo>
                    <a:cubicBezTo>
                      <a:pt x="2071" y="1910"/>
                      <a:pt x="1786" y="2094"/>
                      <a:pt x="84" y="231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1" name="Google Shape;401;p9"/>
              <p:cNvSpPr/>
              <p:nvPr/>
            </p:nvSpPr>
            <p:spPr>
              <a:xfrm rot="1198661">
                <a:off x="304082" y="4634506"/>
                <a:ext cx="321446" cy="279021"/>
              </a:xfrm>
              <a:custGeom>
                <a:avLst/>
                <a:gdLst/>
                <a:ahLst/>
                <a:cxnLst/>
                <a:rect l="l" t="t" r="r" b="b"/>
                <a:pathLst>
                  <a:path w="1599" h="1388" extrusionOk="0">
                    <a:moveTo>
                      <a:pt x="33" y="1388"/>
                    </a:moveTo>
                    <a:lnTo>
                      <a:pt x="33" y="1388"/>
                    </a:lnTo>
                    <a:cubicBezTo>
                      <a:pt x="33" y="1388"/>
                      <a:pt x="32" y="1388"/>
                      <a:pt x="31" y="1388"/>
                    </a:cubicBezTo>
                    <a:cubicBezTo>
                      <a:pt x="13" y="1387"/>
                      <a:pt x="0" y="1372"/>
                      <a:pt x="0" y="1354"/>
                    </a:cubicBezTo>
                    <a:cubicBezTo>
                      <a:pt x="40" y="669"/>
                      <a:pt x="420" y="91"/>
                      <a:pt x="655" y="9"/>
                    </a:cubicBezTo>
                    <a:cubicBezTo>
                      <a:pt x="726" y="-15"/>
                      <a:pt x="766" y="14"/>
                      <a:pt x="783" y="33"/>
                    </a:cubicBezTo>
                    <a:cubicBezTo>
                      <a:pt x="866" y="127"/>
                      <a:pt x="809" y="404"/>
                      <a:pt x="623" y="822"/>
                    </a:cubicBezTo>
                    <a:cubicBezTo>
                      <a:pt x="952" y="488"/>
                      <a:pt x="1288" y="369"/>
                      <a:pt x="1474" y="431"/>
                    </a:cubicBezTo>
                    <a:cubicBezTo>
                      <a:pt x="1551" y="458"/>
                      <a:pt x="1596" y="514"/>
                      <a:pt x="1599" y="588"/>
                    </a:cubicBezTo>
                    <a:cubicBezTo>
                      <a:pt x="1606" y="752"/>
                      <a:pt x="1393" y="1018"/>
                      <a:pt x="779" y="1275"/>
                    </a:cubicBezTo>
                    <a:cubicBezTo>
                      <a:pt x="762" y="1282"/>
                      <a:pt x="744" y="1274"/>
                      <a:pt x="737" y="1258"/>
                    </a:cubicBezTo>
                    <a:cubicBezTo>
                      <a:pt x="730" y="1242"/>
                      <a:pt x="737" y="1223"/>
                      <a:pt x="753" y="1216"/>
                    </a:cubicBezTo>
                    <a:cubicBezTo>
                      <a:pt x="1338" y="971"/>
                      <a:pt x="1540" y="726"/>
                      <a:pt x="1535" y="590"/>
                    </a:cubicBezTo>
                    <a:cubicBezTo>
                      <a:pt x="1533" y="531"/>
                      <a:pt x="1489" y="504"/>
                      <a:pt x="1453" y="492"/>
                    </a:cubicBezTo>
                    <a:cubicBezTo>
                      <a:pt x="1297" y="440"/>
                      <a:pt x="922" y="540"/>
                      <a:pt x="526" y="1026"/>
                    </a:cubicBezTo>
                    <a:cubicBezTo>
                      <a:pt x="516" y="1039"/>
                      <a:pt x="498" y="1043"/>
                      <a:pt x="484" y="1033"/>
                    </a:cubicBezTo>
                    <a:cubicBezTo>
                      <a:pt x="470" y="1025"/>
                      <a:pt x="466" y="1007"/>
                      <a:pt x="473" y="993"/>
                    </a:cubicBezTo>
                    <a:cubicBezTo>
                      <a:pt x="754" y="415"/>
                      <a:pt x="790" y="138"/>
                      <a:pt x="735" y="76"/>
                    </a:cubicBezTo>
                    <a:cubicBezTo>
                      <a:pt x="730" y="71"/>
                      <a:pt x="717" y="56"/>
                      <a:pt x="677" y="70"/>
                    </a:cubicBezTo>
                    <a:cubicBezTo>
                      <a:pt x="483" y="137"/>
                      <a:pt x="103" y="677"/>
                      <a:pt x="65" y="1358"/>
                    </a:cubicBezTo>
                    <a:cubicBezTo>
                      <a:pt x="64" y="1375"/>
                      <a:pt x="50" y="1388"/>
                      <a:pt x="33" y="1388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02" name="Google Shape;402;p9"/>
            <p:cNvSpPr/>
            <p:nvPr/>
          </p:nvSpPr>
          <p:spPr>
            <a:xfrm>
              <a:off x="115457" y="4408258"/>
              <a:ext cx="61800" cy="618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Karma"/>
                <a:ea typeface="Karma"/>
                <a:cs typeface="Karma"/>
                <a:sym typeface="Karma"/>
              </a:endParaRPr>
            </a:p>
          </p:txBody>
        </p:sp>
        <p:sp>
          <p:nvSpPr>
            <p:cNvPr id="403" name="Google Shape;403;p9"/>
            <p:cNvSpPr/>
            <p:nvPr/>
          </p:nvSpPr>
          <p:spPr>
            <a:xfrm>
              <a:off x="451507" y="3657321"/>
              <a:ext cx="61800" cy="61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Karma"/>
                <a:ea typeface="Karma"/>
                <a:cs typeface="Karma"/>
                <a:sym typeface="Karma"/>
              </a:endParaRPr>
            </a:p>
          </p:txBody>
        </p:sp>
        <p:sp>
          <p:nvSpPr>
            <p:cNvPr id="404" name="Google Shape;404;p9"/>
            <p:cNvSpPr/>
            <p:nvPr/>
          </p:nvSpPr>
          <p:spPr>
            <a:xfrm rot="-6318156">
              <a:off x="97623" y="3045222"/>
              <a:ext cx="396741" cy="505199"/>
            </a:xfrm>
            <a:custGeom>
              <a:avLst/>
              <a:gdLst/>
              <a:ahLst/>
              <a:cxnLst/>
              <a:rect l="l" t="t" r="r" b="b"/>
              <a:pathLst>
                <a:path w="2136" h="2720" extrusionOk="0">
                  <a:moveTo>
                    <a:pt x="1354" y="2720"/>
                  </a:moveTo>
                  <a:lnTo>
                    <a:pt x="1354" y="2720"/>
                  </a:lnTo>
                  <a:cubicBezTo>
                    <a:pt x="1322" y="2720"/>
                    <a:pt x="1290" y="2719"/>
                    <a:pt x="1257" y="2717"/>
                  </a:cubicBezTo>
                  <a:cubicBezTo>
                    <a:pt x="1239" y="2715"/>
                    <a:pt x="1225" y="2700"/>
                    <a:pt x="1227" y="2682"/>
                  </a:cubicBezTo>
                  <a:cubicBezTo>
                    <a:pt x="1229" y="2665"/>
                    <a:pt x="1243" y="2652"/>
                    <a:pt x="1262" y="2653"/>
                  </a:cubicBezTo>
                  <a:cubicBezTo>
                    <a:pt x="1776" y="2689"/>
                    <a:pt x="2038" y="2421"/>
                    <a:pt x="2068" y="2140"/>
                  </a:cubicBezTo>
                  <a:cubicBezTo>
                    <a:pt x="2098" y="1880"/>
                    <a:pt x="1932" y="1588"/>
                    <a:pt x="1563" y="1521"/>
                  </a:cubicBezTo>
                  <a:cubicBezTo>
                    <a:pt x="1536" y="1572"/>
                    <a:pt x="1500" y="1625"/>
                    <a:pt x="1456" y="1676"/>
                  </a:cubicBezTo>
                  <a:cubicBezTo>
                    <a:pt x="1288" y="1874"/>
                    <a:pt x="1004" y="2050"/>
                    <a:pt x="819" y="2002"/>
                  </a:cubicBezTo>
                  <a:cubicBezTo>
                    <a:pt x="767" y="1989"/>
                    <a:pt x="700" y="1950"/>
                    <a:pt x="678" y="1843"/>
                  </a:cubicBezTo>
                  <a:cubicBezTo>
                    <a:pt x="661" y="1758"/>
                    <a:pt x="683" y="1685"/>
                    <a:pt x="742" y="1623"/>
                  </a:cubicBezTo>
                  <a:cubicBezTo>
                    <a:pt x="908" y="1449"/>
                    <a:pt x="1321" y="1425"/>
                    <a:pt x="1526" y="1450"/>
                  </a:cubicBezTo>
                  <a:cubicBezTo>
                    <a:pt x="1574" y="1343"/>
                    <a:pt x="1581" y="1242"/>
                    <a:pt x="1543" y="1156"/>
                  </a:cubicBezTo>
                  <a:cubicBezTo>
                    <a:pt x="1542" y="1154"/>
                    <a:pt x="1542" y="1152"/>
                    <a:pt x="1541" y="1149"/>
                  </a:cubicBezTo>
                  <a:cubicBezTo>
                    <a:pt x="1524" y="1064"/>
                    <a:pt x="1464" y="991"/>
                    <a:pt x="1375" y="938"/>
                  </a:cubicBezTo>
                  <a:cubicBezTo>
                    <a:pt x="1311" y="1103"/>
                    <a:pt x="1132" y="1243"/>
                    <a:pt x="961" y="1317"/>
                  </a:cubicBezTo>
                  <a:cubicBezTo>
                    <a:pt x="789" y="1391"/>
                    <a:pt x="637" y="1397"/>
                    <a:pt x="552" y="1334"/>
                  </a:cubicBezTo>
                  <a:cubicBezTo>
                    <a:pt x="513" y="1305"/>
                    <a:pt x="469" y="1246"/>
                    <a:pt x="482" y="1132"/>
                  </a:cubicBezTo>
                  <a:cubicBezTo>
                    <a:pt x="483" y="1128"/>
                    <a:pt x="484" y="1124"/>
                    <a:pt x="486" y="1120"/>
                  </a:cubicBezTo>
                  <a:cubicBezTo>
                    <a:pt x="643" y="833"/>
                    <a:pt x="957" y="771"/>
                    <a:pt x="1179" y="805"/>
                  </a:cubicBezTo>
                  <a:cubicBezTo>
                    <a:pt x="1234" y="813"/>
                    <a:pt x="1286" y="827"/>
                    <a:pt x="1334" y="846"/>
                  </a:cubicBezTo>
                  <a:cubicBezTo>
                    <a:pt x="1334" y="845"/>
                    <a:pt x="1334" y="845"/>
                    <a:pt x="1334" y="844"/>
                  </a:cubicBezTo>
                  <a:cubicBezTo>
                    <a:pt x="1374" y="497"/>
                    <a:pt x="1232" y="233"/>
                    <a:pt x="943" y="119"/>
                  </a:cubicBezTo>
                  <a:cubicBezTo>
                    <a:pt x="627" y="-4"/>
                    <a:pt x="230" y="87"/>
                    <a:pt x="59" y="323"/>
                  </a:cubicBezTo>
                  <a:cubicBezTo>
                    <a:pt x="48" y="337"/>
                    <a:pt x="28" y="340"/>
                    <a:pt x="13" y="330"/>
                  </a:cubicBezTo>
                  <a:cubicBezTo>
                    <a:pt x="0" y="320"/>
                    <a:pt x="-4" y="300"/>
                    <a:pt x="6" y="285"/>
                  </a:cubicBezTo>
                  <a:cubicBezTo>
                    <a:pt x="194" y="27"/>
                    <a:pt x="624" y="-74"/>
                    <a:pt x="966" y="59"/>
                  </a:cubicBezTo>
                  <a:cubicBezTo>
                    <a:pt x="1285" y="185"/>
                    <a:pt x="1442" y="472"/>
                    <a:pt x="1397" y="851"/>
                  </a:cubicBezTo>
                  <a:cubicBezTo>
                    <a:pt x="1397" y="859"/>
                    <a:pt x="1395" y="867"/>
                    <a:pt x="1394" y="875"/>
                  </a:cubicBezTo>
                  <a:cubicBezTo>
                    <a:pt x="1504" y="936"/>
                    <a:pt x="1581" y="1027"/>
                    <a:pt x="1603" y="1133"/>
                  </a:cubicBezTo>
                  <a:cubicBezTo>
                    <a:pt x="1645" y="1231"/>
                    <a:pt x="1640" y="1344"/>
                    <a:pt x="1592" y="1461"/>
                  </a:cubicBezTo>
                  <a:cubicBezTo>
                    <a:pt x="1988" y="1541"/>
                    <a:pt x="2164" y="1862"/>
                    <a:pt x="2133" y="2147"/>
                  </a:cubicBezTo>
                  <a:cubicBezTo>
                    <a:pt x="2100" y="2441"/>
                    <a:pt x="1846" y="2720"/>
                    <a:pt x="1354" y="2720"/>
                  </a:cubicBezTo>
                  <a:moveTo>
                    <a:pt x="1378" y="1506"/>
                  </a:moveTo>
                  <a:lnTo>
                    <a:pt x="1378" y="1506"/>
                  </a:lnTo>
                  <a:cubicBezTo>
                    <a:pt x="1173" y="1506"/>
                    <a:pt x="902" y="1549"/>
                    <a:pt x="789" y="1667"/>
                  </a:cubicBezTo>
                  <a:cubicBezTo>
                    <a:pt x="744" y="1714"/>
                    <a:pt x="729" y="1767"/>
                    <a:pt x="741" y="1830"/>
                  </a:cubicBezTo>
                  <a:cubicBezTo>
                    <a:pt x="753" y="1891"/>
                    <a:pt x="785" y="1927"/>
                    <a:pt x="836" y="1940"/>
                  </a:cubicBezTo>
                  <a:cubicBezTo>
                    <a:pt x="974" y="1976"/>
                    <a:pt x="1235" y="1836"/>
                    <a:pt x="1407" y="1635"/>
                  </a:cubicBezTo>
                  <a:cubicBezTo>
                    <a:pt x="1442" y="1594"/>
                    <a:pt x="1471" y="1552"/>
                    <a:pt x="1495" y="1512"/>
                  </a:cubicBezTo>
                  <a:cubicBezTo>
                    <a:pt x="1460" y="1508"/>
                    <a:pt x="1420" y="1506"/>
                    <a:pt x="1378" y="1506"/>
                  </a:cubicBezTo>
                  <a:moveTo>
                    <a:pt x="545" y="1146"/>
                  </a:moveTo>
                  <a:lnTo>
                    <a:pt x="545" y="1146"/>
                  </a:lnTo>
                  <a:cubicBezTo>
                    <a:pt x="539" y="1209"/>
                    <a:pt x="555" y="1255"/>
                    <a:pt x="591" y="1283"/>
                  </a:cubicBezTo>
                  <a:cubicBezTo>
                    <a:pt x="655" y="1331"/>
                    <a:pt x="787" y="1321"/>
                    <a:pt x="935" y="1258"/>
                  </a:cubicBezTo>
                  <a:cubicBezTo>
                    <a:pt x="1090" y="1191"/>
                    <a:pt x="1263" y="1059"/>
                    <a:pt x="1318" y="909"/>
                  </a:cubicBezTo>
                  <a:cubicBezTo>
                    <a:pt x="1273" y="890"/>
                    <a:pt x="1223" y="876"/>
                    <a:pt x="1169" y="868"/>
                  </a:cubicBezTo>
                  <a:cubicBezTo>
                    <a:pt x="969" y="838"/>
                    <a:pt x="687" y="892"/>
                    <a:pt x="545" y="1146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05" name="Google Shape;405;p9"/>
            <p:cNvGrpSpPr/>
            <p:nvPr/>
          </p:nvGrpSpPr>
          <p:grpSpPr>
            <a:xfrm rot="241065" flipH="1">
              <a:off x="-229684" y="4257366"/>
              <a:ext cx="2116119" cy="1066147"/>
              <a:chOff x="-220450" y="4087321"/>
              <a:chExt cx="2284544" cy="1151004"/>
            </a:xfrm>
          </p:grpSpPr>
          <p:sp>
            <p:nvSpPr>
              <p:cNvPr id="406" name="Google Shape;406;p9"/>
              <p:cNvSpPr/>
              <p:nvPr/>
            </p:nvSpPr>
            <p:spPr>
              <a:xfrm>
                <a:off x="-220450" y="4087321"/>
                <a:ext cx="2132666" cy="1151004"/>
              </a:xfrm>
              <a:custGeom>
                <a:avLst/>
                <a:gdLst/>
                <a:ahLst/>
                <a:cxnLst/>
                <a:rect l="l" t="t" r="r" b="b"/>
                <a:pathLst>
                  <a:path w="9661" h="5214" extrusionOk="0">
                    <a:moveTo>
                      <a:pt x="9661" y="5214"/>
                    </a:moveTo>
                    <a:lnTo>
                      <a:pt x="9661" y="5214"/>
                    </a:lnTo>
                    <a:cubicBezTo>
                      <a:pt x="8723" y="-584"/>
                      <a:pt x="3868" y="-2344"/>
                      <a:pt x="7540" y="4077"/>
                    </a:cubicBezTo>
                    <a:cubicBezTo>
                      <a:pt x="6660" y="3064"/>
                      <a:pt x="4775" y="463"/>
                      <a:pt x="3723" y="1514"/>
                    </a:cubicBezTo>
                    <a:cubicBezTo>
                      <a:pt x="2991" y="2245"/>
                      <a:pt x="4462" y="3298"/>
                      <a:pt x="5145" y="4058"/>
                    </a:cubicBezTo>
                    <a:cubicBezTo>
                      <a:pt x="4641" y="3292"/>
                      <a:pt x="-632" y="1160"/>
                      <a:pt x="63" y="3041"/>
                    </a:cubicBezTo>
                    <a:cubicBezTo>
                      <a:pt x="433" y="4042"/>
                      <a:pt x="2368" y="4763"/>
                      <a:pt x="2349" y="4835"/>
                    </a:cubicBezTo>
                    <a:lnTo>
                      <a:pt x="9661" y="521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7" name="Google Shape;407;p9"/>
              <p:cNvSpPr/>
              <p:nvPr/>
            </p:nvSpPr>
            <p:spPr>
              <a:xfrm>
                <a:off x="205158" y="4452224"/>
                <a:ext cx="1858936" cy="769985"/>
              </a:xfrm>
              <a:custGeom>
                <a:avLst/>
                <a:gdLst/>
                <a:ahLst/>
                <a:cxnLst/>
                <a:rect l="l" t="t" r="r" b="b"/>
                <a:pathLst>
                  <a:path w="8421" h="3488" extrusionOk="0">
                    <a:moveTo>
                      <a:pt x="7726" y="3488"/>
                    </a:moveTo>
                    <a:lnTo>
                      <a:pt x="7726" y="3488"/>
                    </a:lnTo>
                    <a:cubicBezTo>
                      <a:pt x="7722" y="3488"/>
                      <a:pt x="7717" y="3487"/>
                      <a:pt x="7712" y="3484"/>
                    </a:cubicBezTo>
                    <a:cubicBezTo>
                      <a:pt x="7699" y="3477"/>
                      <a:pt x="7693" y="3459"/>
                      <a:pt x="7701" y="3445"/>
                    </a:cubicBezTo>
                    <a:cubicBezTo>
                      <a:pt x="8472" y="2067"/>
                      <a:pt x="8504" y="795"/>
                      <a:pt x="8142" y="297"/>
                    </a:cubicBezTo>
                    <a:cubicBezTo>
                      <a:pt x="8038" y="153"/>
                      <a:pt x="7908" y="92"/>
                      <a:pt x="7765" y="121"/>
                    </a:cubicBezTo>
                    <a:cubicBezTo>
                      <a:pt x="7341" y="205"/>
                      <a:pt x="6908" y="998"/>
                      <a:pt x="6608" y="2243"/>
                    </a:cubicBezTo>
                    <a:cubicBezTo>
                      <a:pt x="6605" y="2256"/>
                      <a:pt x="6593" y="2266"/>
                      <a:pt x="6579" y="2265"/>
                    </a:cubicBezTo>
                    <a:cubicBezTo>
                      <a:pt x="6565" y="2264"/>
                      <a:pt x="6554" y="2254"/>
                      <a:pt x="6552" y="2241"/>
                    </a:cubicBezTo>
                    <a:cubicBezTo>
                      <a:pt x="6365" y="1031"/>
                      <a:pt x="5818" y="241"/>
                      <a:pt x="5375" y="87"/>
                    </a:cubicBezTo>
                    <a:cubicBezTo>
                      <a:pt x="5221" y="32"/>
                      <a:pt x="5084" y="56"/>
                      <a:pt x="4977" y="154"/>
                    </a:cubicBezTo>
                    <a:cubicBezTo>
                      <a:pt x="4652" y="453"/>
                      <a:pt x="4647" y="1358"/>
                      <a:pt x="4963" y="2575"/>
                    </a:cubicBezTo>
                    <a:cubicBezTo>
                      <a:pt x="4967" y="2588"/>
                      <a:pt x="4961" y="2602"/>
                      <a:pt x="4948" y="2608"/>
                    </a:cubicBezTo>
                    <a:cubicBezTo>
                      <a:pt x="4937" y="2613"/>
                      <a:pt x="4922" y="2611"/>
                      <a:pt x="4914" y="2600"/>
                    </a:cubicBezTo>
                    <a:cubicBezTo>
                      <a:pt x="3627" y="1074"/>
                      <a:pt x="2974" y="669"/>
                      <a:pt x="2807" y="784"/>
                    </a:cubicBezTo>
                    <a:cubicBezTo>
                      <a:pt x="2731" y="836"/>
                      <a:pt x="2567" y="1153"/>
                      <a:pt x="3621" y="3055"/>
                    </a:cubicBezTo>
                    <a:cubicBezTo>
                      <a:pt x="3629" y="3068"/>
                      <a:pt x="3624" y="3085"/>
                      <a:pt x="3611" y="3093"/>
                    </a:cubicBezTo>
                    <a:cubicBezTo>
                      <a:pt x="3598" y="3101"/>
                      <a:pt x="3581" y="3097"/>
                      <a:pt x="3572" y="3085"/>
                    </a:cubicBezTo>
                    <a:cubicBezTo>
                      <a:pt x="2933" y="2157"/>
                      <a:pt x="975" y="1720"/>
                      <a:pt x="284" y="1897"/>
                    </a:cubicBezTo>
                    <a:cubicBezTo>
                      <a:pt x="186" y="1922"/>
                      <a:pt x="67" y="1973"/>
                      <a:pt x="57" y="2070"/>
                    </a:cubicBezTo>
                    <a:cubicBezTo>
                      <a:pt x="46" y="2174"/>
                      <a:pt x="158" y="2483"/>
                      <a:pt x="1418" y="3095"/>
                    </a:cubicBezTo>
                    <a:cubicBezTo>
                      <a:pt x="1432" y="3102"/>
                      <a:pt x="1438" y="3119"/>
                      <a:pt x="1431" y="3134"/>
                    </a:cubicBezTo>
                    <a:cubicBezTo>
                      <a:pt x="1424" y="3148"/>
                      <a:pt x="1407" y="3154"/>
                      <a:pt x="1393" y="3147"/>
                    </a:cubicBezTo>
                    <a:cubicBezTo>
                      <a:pt x="456" y="2692"/>
                      <a:pt x="-25" y="2317"/>
                      <a:pt x="0" y="2064"/>
                    </a:cubicBezTo>
                    <a:cubicBezTo>
                      <a:pt x="7" y="1993"/>
                      <a:pt x="60" y="1895"/>
                      <a:pt x="270" y="1841"/>
                    </a:cubicBezTo>
                    <a:cubicBezTo>
                      <a:pt x="915" y="1675"/>
                      <a:pt x="2647" y="2037"/>
                      <a:pt x="3432" y="2828"/>
                    </a:cubicBezTo>
                    <a:cubicBezTo>
                      <a:pt x="3009" y="2039"/>
                      <a:pt x="2489" y="933"/>
                      <a:pt x="2774" y="737"/>
                    </a:cubicBezTo>
                    <a:cubicBezTo>
                      <a:pt x="3026" y="563"/>
                      <a:pt x="3791" y="1193"/>
                      <a:pt x="4877" y="2469"/>
                    </a:cubicBezTo>
                    <a:cubicBezTo>
                      <a:pt x="4582" y="1275"/>
                      <a:pt x="4604" y="420"/>
                      <a:pt x="4938" y="112"/>
                    </a:cubicBezTo>
                    <a:cubicBezTo>
                      <a:pt x="5061" y="-2"/>
                      <a:pt x="5219" y="-29"/>
                      <a:pt x="5394" y="32"/>
                    </a:cubicBezTo>
                    <a:cubicBezTo>
                      <a:pt x="5823" y="182"/>
                      <a:pt x="6368" y="889"/>
                      <a:pt x="6585" y="2095"/>
                    </a:cubicBezTo>
                    <a:cubicBezTo>
                      <a:pt x="6894" y="888"/>
                      <a:pt x="7316" y="151"/>
                      <a:pt x="7753" y="64"/>
                    </a:cubicBezTo>
                    <a:cubicBezTo>
                      <a:pt x="7918" y="32"/>
                      <a:pt x="8072" y="102"/>
                      <a:pt x="8189" y="263"/>
                    </a:cubicBezTo>
                    <a:cubicBezTo>
                      <a:pt x="8561" y="776"/>
                      <a:pt x="8534" y="2074"/>
                      <a:pt x="7752" y="3473"/>
                    </a:cubicBezTo>
                    <a:cubicBezTo>
                      <a:pt x="7746" y="3482"/>
                      <a:pt x="7736" y="3488"/>
                      <a:pt x="7726" y="3488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ransition spd="slow" advTm="10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11"/>
          <p:cNvSpPr txBox="1">
            <a:spLocks noGrp="1"/>
          </p:cNvSpPr>
          <p:nvPr>
            <p:ph type="title" hasCustomPrompt="1"/>
          </p:nvPr>
        </p:nvSpPr>
        <p:spPr>
          <a:xfrm>
            <a:off x="713225" y="1532438"/>
            <a:ext cx="3891000" cy="109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6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413" name="Google Shape;413;p11"/>
          <p:cNvSpPr txBox="1">
            <a:spLocks noGrp="1"/>
          </p:cNvSpPr>
          <p:nvPr>
            <p:ph type="subTitle" idx="1"/>
          </p:nvPr>
        </p:nvSpPr>
        <p:spPr>
          <a:xfrm>
            <a:off x="713225" y="2897963"/>
            <a:ext cx="2408400" cy="636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14" name="Google Shape;414;p11"/>
          <p:cNvSpPr>
            <a:spLocks noGrp="1"/>
          </p:cNvSpPr>
          <p:nvPr>
            <p:ph type="pic" idx="2"/>
          </p:nvPr>
        </p:nvSpPr>
        <p:spPr>
          <a:xfrm>
            <a:off x="5064825" y="801250"/>
            <a:ext cx="2924700" cy="3518100"/>
          </a:xfrm>
          <a:prstGeom prst="round2SameRect">
            <a:avLst>
              <a:gd name="adj1" fmla="val 50000"/>
              <a:gd name="adj2" fmla="val 0"/>
            </a:avLst>
          </a:prstGeom>
          <a:noFill/>
          <a:ln>
            <a:noFill/>
          </a:ln>
        </p:spPr>
      </p:sp>
      <p:sp>
        <p:nvSpPr>
          <p:cNvPr id="415" name="Google Shape;415;p11"/>
          <p:cNvSpPr/>
          <p:nvPr/>
        </p:nvSpPr>
        <p:spPr>
          <a:xfrm>
            <a:off x="-224250" y="4083950"/>
            <a:ext cx="1892800" cy="1110975"/>
          </a:xfrm>
          <a:custGeom>
            <a:avLst/>
            <a:gdLst/>
            <a:ahLst/>
            <a:cxnLst/>
            <a:rect l="l" t="t" r="r" b="b"/>
            <a:pathLst>
              <a:path w="75712" h="44439" extrusionOk="0">
                <a:moveTo>
                  <a:pt x="0" y="0"/>
                </a:moveTo>
                <a:cubicBezTo>
                  <a:pt x="6893" y="1477"/>
                  <a:pt x="15712" y="5801"/>
                  <a:pt x="16870" y="12755"/>
                </a:cubicBezTo>
                <a:cubicBezTo>
                  <a:pt x="18064" y="19926"/>
                  <a:pt x="11285" y="29911"/>
                  <a:pt x="16870" y="34564"/>
                </a:cubicBezTo>
                <a:cubicBezTo>
                  <a:pt x="28048" y="43877"/>
                  <a:pt x="46083" y="30863"/>
                  <a:pt x="60487" y="32918"/>
                </a:cubicBezTo>
                <a:cubicBezTo>
                  <a:pt x="66787" y="33817"/>
                  <a:pt x="69348" y="44439"/>
                  <a:pt x="75712" y="44439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16" name="Google Shape;416;p11"/>
          <p:cNvSpPr/>
          <p:nvPr/>
        </p:nvSpPr>
        <p:spPr>
          <a:xfrm>
            <a:off x="-141950" y="-80250"/>
            <a:ext cx="3559300" cy="952475"/>
          </a:xfrm>
          <a:custGeom>
            <a:avLst/>
            <a:gdLst/>
            <a:ahLst/>
            <a:cxnLst/>
            <a:rect l="l" t="t" r="r" b="b"/>
            <a:pathLst>
              <a:path w="142372" h="38099" extrusionOk="0">
                <a:moveTo>
                  <a:pt x="0" y="37034"/>
                </a:moveTo>
                <a:cubicBezTo>
                  <a:pt x="5022" y="37870"/>
                  <a:pt x="11624" y="39399"/>
                  <a:pt x="15224" y="35799"/>
                </a:cubicBezTo>
                <a:cubicBezTo>
                  <a:pt x="20000" y="31023"/>
                  <a:pt x="20324" y="22882"/>
                  <a:pt x="25100" y="18106"/>
                </a:cubicBezTo>
                <a:cubicBezTo>
                  <a:pt x="27831" y="15375"/>
                  <a:pt x="32367" y="15198"/>
                  <a:pt x="36210" y="14814"/>
                </a:cubicBezTo>
                <a:cubicBezTo>
                  <a:pt x="47484" y="13688"/>
                  <a:pt x="58690" y="20182"/>
                  <a:pt x="69951" y="18929"/>
                </a:cubicBezTo>
                <a:cubicBezTo>
                  <a:pt x="77815" y="18054"/>
                  <a:pt x="81851" y="4778"/>
                  <a:pt x="89702" y="5761"/>
                </a:cubicBezTo>
                <a:cubicBezTo>
                  <a:pt x="95672" y="6508"/>
                  <a:pt x="100507" y="11112"/>
                  <a:pt x="106161" y="13168"/>
                </a:cubicBezTo>
                <a:cubicBezTo>
                  <a:pt x="112113" y="15333"/>
                  <a:pt x="118805" y="15601"/>
                  <a:pt x="125089" y="14814"/>
                </a:cubicBezTo>
                <a:cubicBezTo>
                  <a:pt x="132618" y="13871"/>
                  <a:pt x="135587" y="3397"/>
                  <a:pt x="142372" y="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417" name="Google Shape;417;p11"/>
          <p:cNvGrpSpPr/>
          <p:nvPr/>
        </p:nvGrpSpPr>
        <p:grpSpPr>
          <a:xfrm>
            <a:off x="167850" y="169575"/>
            <a:ext cx="452925" cy="4620325"/>
            <a:chOff x="167850" y="169575"/>
            <a:chExt cx="452925" cy="4620325"/>
          </a:xfrm>
        </p:grpSpPr>
        <p:sp>
          <p:nvSpPr>
            <p:cNvPr id="418" name="Google Shape;418;p11"/>
            <p:cNvSpPr/>
            <p:nvPr/>
          </p:nvSpPr>
          <p:spPr>
            <a:xfrm>
              <a:off x="385750" y="4728100"/>
              <a:ext cx="61800" cy="61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Karma"/>
                <a:ea typeface="Karma"/>
                <a:cs typeface="Karma"/>
                <a:sym typeface="Karma"/>
              </a:endParaRPr>
            </a:p>
          </p:txBody>
        </p:sp>
        <p:sp>
          <p:nvSpPr>
            <p:cNvPr id="419" name="Google Shape;419;p11"/>
            <p:cNvSpPr/>
            <p:nvPr/>
          </p:nvSpPr>
          <p:spPr>
            <a:xfrm>
              <a:off x="558975" y="539500"/>
              <a:ext cx="61800" cy="618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Karma"/>
                <a:ea typeface="Karma"/>
                <a:cs typeface="Karma"/>
                <a:sym typeface="Karma"/>
              </a:endParaRPr>
            </a:p>
          </p:txBody>
        </p:sp>
        <p:sp>
          <p:nvSpPr>
            <p:cNvPr id="420" name="Google Shape;420;p11"/>
            <p:cNvSpPr/>
            <p:nvPr/>
          </p:nvSpPr>
          <p:spPr>
            <a:xfrm>
              <a:off x="323950" y="169575"/>
              <a:ext cx="61800" cy="61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Karma"/>
                <a:ea typeface="Karma"/>
                <a:cs typeface="Karma"/>
                <a:sym typeface="Karma"/>
              </a:endParaRPr>
            </a:p>
          </p:txBody>
        </p:sp>
        <p:sp>
          <p:nvSpPr>
            <p:cNvPr id="421" name="Google Shape;421;p11"/>
            <p:cNvSpPr/>
            <p:nvPr/>
          </p:nvSpPr>
          <p:spPr>
            <a:xfrm>
              <a:off x="167850" y="372575"/>
              <a:ext cx="61800" cy="618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Karma"/>
                <a:ea typeface="Karma"/>
                <a:cs typeface="Karma"/>
                <a:sym typeface="Karma"/>
              </a:endParaRPr>
            </a:p>
          </p:txBody>
        </p:sp>
      </p:grpSp>
      <p:sp>
        <p:nvSpPr>
          <p:cNvPr id="422" name="Google Shape;422;p11"/>
          <p:cNvSpPr/>
          <p:nvPr/>
        </p:nvSpPr>
        <p:spPr>
          <a:xfrm rot="2982908">
            <a:off x="8280653" y="803826"/>
            <a:ext cx="396741" cy="505199"/>
          </a:xfrm>
          <a:custGeom>
            <a:avLst/>
            <a:gdLst/>
            <a:ahLst/>
            <a:cxnLst/>
            <a:rect l="l" t="t" r="r" b="b"/>
            <a:pathLst>
              <a:path w="2136" h="2720" extrusionOk="0">
                <a:moveTo>
                  <a:pt x="1354" y="2720"/>
                </a:moveTo>
                <a:lnTo>
                  <a:pt x="1354" y="2720"/>
                </a:lnTo>
                <a:cubicBezTo>
                  <a:pt x="1322" y="2720"/>
                  <a:pt x="1290" y="2719"/>
                  <a:pt x="1257" y="2717"/>
                </a:cubicBezTo>
                <a:cubicBezTo>
                  <a:pt x="1239" y="2715"/>
                  <a:pt x="1225" y="2700"/>
                  <a:pt x="1227" y="2682"/>
                </a:cubicBezTo>
                <a:cubicBezTo>
                  <a:pt x="1229" y="2665"/>
                  <a:pt x="1243" y="2652"/>
                  <a:pt x="1262" y="2653"/>
                </a:cubicBezTo>
                <a:cubicBezTo>
                  <a:pt x="1776" y="2689"/>
                  <a:pt x="2038" y="2421"/>
                  <a:pt x="2068" y="2140"/>
                </a:cubicBezTo>
                <a:cubicBezTo>
                  <a:pt x="2098" y="1880"/>
                  <a:pt x="1932" y="1588"/>
                  <a:pt x="1563" y="1521"/>
                </a:cubicBezTo>
                <a:cubicBezTo>
                  <a:pt x="1536" y="1572"/>
                  <a:pt x="1500" y="1625"/>
                  <a:pt x="1456" y="1676"/>
                </a:cubicBezTo>
                <a:cubicBezTo>
                  <a:pt x="1288" y="1874"/>
                  <a:pt x="1004" y="2050"/>
                  <a:pt x="819" y="2002"/>
                </a:cubicBezTo>
                <a:cubicBezTo>
                  <a:pt x="767" y="1989"/>
                  <a:pt x="700" y="1950"/>
                  <a:pt x="678" y="1843"/>
                </a:cubicBezTo>
                <a:cubicBezTo>
                  <a:pt x="661" y="1758"/>
                  <a:pt x="683" y="1685"/>
                  <a:pt x="742" y="1623"/>
                </a:cubicBezTo>
                <a:cubicBezTo>
                  <a:pt x="908" y="1449"/>
                  <a:pt x="1321" y="1425"/>
                  <a:pt x="1526" y="1450"/>
                </a:cubicBezTo>
                <a:cubicBezTo>
                  <a:pt x="1574" y="1343"/>
                  <a:pt x="1581" y="1242"/>
                  <a:pt x="1543" y="1156"/>
                </a:cubicBezTo>
                <a:cubicBezTo>
                  <a:pt x="1542" y="1154"/>
                  <a:pt x="1542" y="1152"/>
                  <a:pt x="1541" y="1149"/>
                </a:cubicBezTo>
                <a:cubicBezTo>
                  <a:pt x="1524" y="1064"/>
                  <a:pt x="1464" y="991"/>
                  <a:pt x="1375" y="938"/>
                </a:cubicBezTo>
                <a:cubicBezTo>
                  <a:pt x="1311" y="1103"/>
                  <a:pt x="1132" y="1243"/>
                  <a:pt x="961" y="1317"/>
                </a:cubicBezTo>
                <a:cubicBezTo>
                  <a:pt x="789" y="1391"/>
                  <a:pt x="637" y="1397"/>
                  <a:pt x="552" y="1334"/>
                </a:cubicBezTo>
                <a:cubicBezTo>
                  <a:pt x="513" y="1305"/>
                  <a:pt x="469" y="1246"/>
                  <a:pt x="482" y="1132"/>
                </a:cubicBezTo>
                <a:cubicBezTo>
                  <a:pt x="483" y="1128"/>
                  <a:pt x="484" y="1124"/>
                  <a:pt x="486" y="1120"/>
                </a:cubicBezTo>
                <a:cubicBezTo>
                  <a:pt x="643" y="833"/>
                  <a:pt x="957" y="771"/>
                  <a:pt x="1179" y="805"/>
                </a:cubicBezTo>
                <a:cubicBezTo>
                  <a:pt x="1234" y="813"/>
                  <a:pt x="1286" y="827"/>
                  <a:pt x="1334" y="846"/>
                </a:cubicBezTo>
                <a:cubicBezTo>
                  <a:pt x="1334" y="845"/>
                  <a:pt x="1334" y="845"/>
                  <a:pt x="1334" y="844"/>
                </a:cubicBezTo>
                <a:cubicBezTo>
                  <a:pt x="1374" y="497"/>
                  <a:pt x="1232" y="233"/>
                  <a:pt x="943" y="119"/>
                </a:cubicBezTo>
                <a:cubicBezTo>
                  <a:pt x="627" y="-4"/>
                  <a:pt x="230" y="87"/>
                  <a:pt x="59" y="323"/>
                </a:cubicBezTo>
                <a:cubicBezTo>
                  <a:pt x="48" y="337"/>
                  <a:pt x="28" y="340"/>
                  <a:pt x="13" y="330"/>
                </a:cubicBezTo>
                <a:cubicBezTo>
                  <a:pt x="0" y="320"/>
                  <a:pt x="-4" y="300"/>
                  <a:pt x="6" y="285"/>
                </a:cubicBezTo>
                <a:cubicBezTo>
                  <a:pt x="194" y="27"/>
                  <a:pt x="624" y="-74"/>
                  <a:pt x="966" y="59"/>
                </a:cubicBezTo>
                <a:cubicBezTo>
                  <a:pt x="1285" y="185"/>
                  <a:pt x="1442" y="472"/>
                  <a:pt x="1397" y="851"/>
                </a:cubicBezTo>
                <a:cubicBezTo>
                  <a:pt x="1397" y="859"/>
                  <a:pt x="1395" y="867"/>
                  <a:pt x="1394" y="875"/>
                </a:cubicBezTo>
                <a:cubicBezTo>
                  <a:pt x="1504" y="936"/>
                  <a:pt x="1581" y="1027"/>
                  <a:pt x="1603" y="1133"/>
                </a:cubicBezTo>
                <a:cubicBezTo>
                  <a:pt x="1645" y="1231"/>
                  <a:pt x="1640" y="1344"/>
                  <a:pt x="1592" y="1461"/>
                </a:cubicBezTo>
                <a:cubicBezTo>
                  <a:pt x="1988" y="1541"/>
                  <a:pt x="2164" y="1862"/>
                  <a:pt x="2133" y="2147"/>
                </a:cubicBezTo>
                <a:cubicBezTo>
                  <a:pt x="2100" y="2441"/>
                  <a:pt x="1846" y="2720"/>
                  <a:pt x="1354" y="2720"/>
                </a:cubicBezTo>
                <a:moveTo>
                  <a:pt x="1378" y="1506"/>
                </a:moveTo>
                <a:lnTo>
                  <a:pt x="1378" y="1506"/>
                </a:lnTo>
                <a:cubicBezTo>
                  <a:pt x="1173" y="1506"/>
                  <a:pt x="902" y="1549"/>
                  <a:pt x="789" y="1667"/>
                </a:cubicBezTo>
                <a:cubicBezTo>
                  <a:pt x="744" y="1714"/>
                  <a:pt x="729" y="1767"/>
                  <a:pt x="741" y="1830"/>
                </a:cubicBezTo>
                <a:cubicBezTo>
                  <a:pt x="753" y="1891"/>
                  <a:pt x="785" y="1927"/>
                  <a:pt x="836" y="1940"/>
                </a:cubicBezTo>
                <a:cubicBezTo>
                  <a:pt x="974" y="1976"/>
                  <a:pt x="1235" y="1836"/>
                  <a:pt x="1407" y="1635"/>
                </a:cubicBezTo>
                <a:cubicBezTo>
                  <a:pt x="1442" y="1594"/>
                  <a:pt x="1471" y="1552"/>
                  <a:pt x="1495" y="1512"/>
                </a:cubicBezTo>
                <a:cubicBezTo>
                  <a:pt x="1460" y="1508"/>
                  <a:pt x="1420" y="1506"/>
                  <a:pt x="1378" y="1506"/>
                </a:cubicBezTo>
                <a:moveTo>
                  <a:pt x="545" y="1146"/>
                </a:moveTo>
                <a:lnTo>
                  <a:pt x="545" y="1146"/>
                </a:lnTo>
                <a:cubicBezTo>
                  <a:pt x="539" y="1209"/>
                  <a:pt x="555" y="1255"/>
                  <a:pt x="591" y="1283"/>
                </a:cubicBezTo>
                <a:cubicBezTo>
                  <a:pt x="655" y="1331"/>
                  <a:pt x="787" y="1321"/>
                  <a:pt x="935" y="1258"/>
                </a:cubicBezTo>
                <a:cubicBezTo>
                  <a:pt x="1090" y="1191"/>
                  <a:pt x="1263" y="1059"/>
                  <a:pt x="1318" y="909"/>
                </a:cubicBezTo>
                <a:cubicBezTo>
                  <a:pt x="1273" y="890"/>
                  <a:pt x="1223" y="876"/>
                  <a:pt x="1169" y="868"/>
                </a:cubicBezTo>
                <a:cubicBezTo>
                  <a:pt x="969" y="838"/>
                  <a:pt x="687" y="892"/>
                  <a:pt x="545" y="1146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23" name="Google Shape;423;p11"/>
          <p:cNvGrpSpPr/>
          <p:nvPr/>
        </p:nvGrpSpPr>
        <p:grpSpPr>
          <a:xfrm>
            <a:off x="8586389" y="403558"/>
            <a:ext cx="740618" cy="1184005"/>
            <a:chOff x="8586389" y="1775158"/>
            <a:chExt cx="740618" cy="1184005"/>
          </a:xfrm>
        </p:grpSpPr>
        <p:grpSp>
          <p:nvGrpSpPr>
            <p:cNvPr id="424" name="Google Shape;424;p11"/>
            <p:cNvGrpSpPr/>
            <p:nvPr/>
          </p:nvGrpSpPr>
          <p:grpSpPr>
            <a:xfrm rot="-5199723">
              <a:off x="8805001" y="2500948"/>
              <a:ext cx="303399" cy="579788"/>
              <a:chOff x="3989840" y="1070375"/>
              <a:chExt cx="659160" cy="1259640"/>
            </a:xfrm>
          </p:grpSpPr>
          <p:sp>
            <p:nvSpPr>
              <p:cNvPr id="425" name="Google Shape;425;p11"/>
              <p:cNvSpPr/>
              <p:nvPr/>
            </p:nvSpPr>
            <p:spPr>
              <a:xfrm>
                <a:off x="3989840" y="1070375"/>
                <a:ext cx="659160" cy="883080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2453" extrusionOk="0">
                    <a:moveTo>
                      <a:pt x="648" y="37"/>
                    </a:moveTo>
                    <a:lnTo>
                      <a:pt x="648" y="37"/>
                    </a:lnTo>
                    <a:cubicBezTo>
                      <a:pt x="1613" y="-229"/>
                      <a:pt x="2018" y="995"/>
                      <a:pt x="1750" y="1819"/>
                    </a:cubicBezTo>
                    <a:cubicBezTo>
                      <a:pt x="1558" y="2413"/>
                      <a:pt x="749" y="2705"/>
                      <a:pt x="336" y="2180"/>
                    </a:cubicBezTo>
                    <a:cubicBezTo>
                      <a:pt x="-116" y="1607"/>
                      <a:pt x="-201" y="270"/>
                      <a:pt x="648" y="3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6" name="Google Shape;426;p11"/>
              <p:cNvSpPr/>
              <p:nvPr/>
            </p:nvSpPr>
            <p:spPr>
              <a:xfrm>
                <a:off x="4211240" y="1265495"/>
                <a:ext cx="377640" cy="1064520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2957" extrusionOk="0">
                    <a:moveTo>
                      <a:pt x="1046" y="420"/>
                    </a:moveTo>
                    <a:lnTo>
                      <a:pt x="1046" y="420"/>
                    </a:lnTo>
                    <a:cubicBezTo>
                      <a:pt x="1038" y="406"/>
                      <a:pt x="1021" y="400"/>
                      <a:pt x="1007" y="407"/>
                    </a:cubicBezTo>
                    <a:cubicBezTo>
                      <a:pt x="761" y="538"/>
                      <a:pt x="516" y="678"/>
                      <a:pt x="278" y="822"/>
                    </a:cubicBezTo>
                    <a:cubicBezTo>
                      <a:pt x="275" y="797"/>
                      <a:pt x="271" y="772"/>
                      <a:pt x="268" y="746"/>
                    </a:cubicBezTo>
                    <a:cubicBezTo>
                      <a:pt x="264" y="713"/>
                      <a:pt x="260" y="679"/>
                      <a:pt x="255" y="645"/>
                    </a:cubicBezTo>
                    <a:cubicBezTo>
                      <a:pt x="461" y="438"/>
                      <a:pt x="679" y="239"/>
                      <a:pt x="903" y="52"/>
                    </a:cubicBezTo>
                    <a:cubicBezTo>
                      <a:pt x="905" y="51"/>
                      <a:pt x="907" y="49"/>
                      <a:pt x="908" y="47"/>
                    </a:cubicBezTo>
                    <a:cubicBezTo>
                      <a:pt x="915" y="37"/>
                      <a:pt x="915" y="22"/>
                      <a:pt x="907" y="11"/>
                    </a:cubicBezTo>
                    <a:cubicBezTo>
                      <a:pt x="897" y="-1"/>
                      <a:pt x="878" y="-3"/>
                      <a:pt x="866" y="8"/>
                    </a:cubicBezTo>
                    <a:cubicBezTo>
                      <a:pt x="652" y="186"/>
                      <a:pt x="444" y="376"/>
                      <a:pt x="246" y="572"/>
                    </a:cubicBezTo>
                    <a:cubicBezTo>
                      <a:pt x="234" y="470"/>
                      <a:pt x="221" y="360"/>
                      <a:pt x="208" y="241"/>
                    </a:cubicBezTo>
                    <a:cubicBezTo>
                      <a:pt x="206" y="225"/>
                      <a:pt x="192" y="214"/>
                      <a:pt x="176" y="216"/>
                    </a:cubicBezTo>
                    <a:cubicBezTo>
                      <a:pt x="160" y="217"/>
                      <a:pt x="149" y="231"/>
                      <a:pt x="151" y="247"/>
                    </a:cubicBezTo>
                    <a:cubicBezTo>
                      <a:pt x="166" y="387"/>
                      <a:pt x="181" y="515"/>
                      <a:pt x="195" y="632"/>
                    </a:cubicBezTo>
                    <a:cubicBezTo>
                      <a:pt x="195" y="637"/>
                      <a:pt x="195" y="642"/>
                      <a:pt x="197" y="646"/>
                    </a:cubicBezTo>
                    <a:cubicBezTo>
                      <a:pt x="202" y="683"/>
                      <a:pt x="206" y="719"/>
                      <a:pt x="210" y="753"/>
                    </a:cubicBezTo>
                    <a:cubicBezTo>
                      <a:pt x="314" y="1587"/>
                      <a:pt x="358" y="1933"/>
                      <a:pt x="2" y="2919"/>
                    </a:cubicBezTo>
                    <a:cubicBezTo>
                      <a:pt x="-4" y="2934"/>
                      <a:pt x="4" y="2950"/>
                      <a:pt x="19" y="2956"/>
                    </a:cubicBezTo>
                    <a:cubicBezTo>
                      <a:pt x="31" y="2960"/>
                      <a:pt x="45" y="2956"/>
                      <a:pt x="52" y="2946"/>
                    </a:cubicBezTo>
                    <a:cubicBezTo>
                      <a:pt x="53" y="2944"/>
                      <a:pt x="55" y="2941"/>
                      <a:pt x="56" y="2938"/>
                    </a:cubicBezTo>
                    <a:cubicBezTo>
                      <a:pt x="396" y="1996"/>
                      <a:pt x="376" y="1631"/>
                      <a:pt x="285" y="885"/>
                    </a:cubicBezTo>
                    <a:cubicBezTo>
                      <a:pt x="286" y="885"/>
                      <a:pt x="286" y="885"/>
                      <a:pt x="286" y="885"/>
                    </a:cubicBezTo>
                    <a:cubicBezTo>
                      <a:pt x="530" y="736"/>
                      <a:pt x="782" y="593"/>
                      <a:pt x="1034" y="459"/>
                    </a:cubicBezTo>
                    <a:cubicBezTo>
                      <a:pt x="1038" y="457"/>
                      <a:pt x="1041" y="454"/>
                      <a:pt x="1044" y="450"/>
                    </a:cubicBezTo>
                    <a:cubicBezTo>
                      <a:pt x="1050" y="442"/>
                      <a:pt x="1051" y="430"/>
                      <a:pt x="1046" y="42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" name="Google Shape;427;p11"/>
              <p:cNvSpPr/>
              <p:nvPr/>
            </p:nvSpPr>
            <p:spPr>
              <a:xfrm>
                <a:off x="4044560" y="1714775"/>
                <a:ext cx="244080" cy="97560"/>
              </a:xfrm>
              <a:custGeom>
                <a:avLst/>
                <a:gdLst/>
                <a:ahLst/>
                <a:cxnLst/>
                <a:rect l="l" t="t" r="r" b="b"/>
                <a:pathLst>
                  <a:path w="678" h="271" extrusionOk="0">
                    <a:moveTo>
                      <a:pt x="672" y="260"/>
                    </a:moveTo>
                    <a:lnTo>
                      <a:pt x="672" y="260"/>
                    </a:lnTo>
                    <a:cubicBezTo>
                      <a:pt x="675" y="257"/>
                      <a:pt x="676" y="253"/>
                      <a:pt x="677" y="250"/>
                    </a:cubicBezTo>
                    <a:cubicBezTo>
                      <a:pt x="681" y="234"/>
                      <a:pt x="672" y="219"/>
                      <a:pt x="656" y="214"/>
                    </a:cubicBezTo>
                    <a:cubicBezTo>
                      <a:pt x="418" y="153"/>
                      <a:pt x="257" y="97"/>
                      <a:pt x="42" y="3"/>
                    </a:cubicBezTo>
                    <a:cubicBezTo>
                      <a:pt x="27" y="-4"/>
                      <a:pt x="10" y="3"/>
                      <a:pt x="3" y="18"/>
                    </a:cubicBezTo>
                    <a:cubicBezTo>
                      <a:pt x="-3" y="33"/>
                      <a:pt x="3" y="50"/>
                      <a:pt x="18" y="56"/>
                    </a:cubicBezTo>
                    <a:cubicBezTo>
                      <a:pt x="237" y="152"/>
                      <a:pt x="400" y="208"/>
                      <a:pt x="642" y="270"/>
                    </a:cubicBezTo>
                    <a:cubicBezTo>
                      <a:pt x="653" y="274"/>
                      <a:pt x="665" y="269"/>
                      <a:pt x="672" y="26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8" name="Google Shape;428;p11"/>
            <p:cNvGrpSpPr/>
            <p:nvPr/>
          </p:nvGrpSpPr>
          <p:grpSpPr>
            <a:xfrm rot="-1302348">
              <a:off x="8761578" y="1811082"/>
              <a:ext cx="390242" cy="1022188"/>
              <a:chOff x="8577420" y="608955"/>
              <a:chExt cx="687600" cy="1801080"/>
            </a:xfrm>
          </p:grpSpPr>
          <p:sp>
            <p:nvSpPr>
              <p:cNvPr id="429" name="Google Shape;429;p11"/>
              <p:cNvSpPr/>
              <p:nvPr/>
            </p:nvSpPr>
            <p:spPr>
              <a:xfrm>
                <a:off x="8717100" y="608955"/>
                <a:ext cx="547920" cy="865080"/>
              </a:xfrm>
              <a:custGeom>
                <a:avLst/>
                <a:gdLst/>
                <a:ahLst/>
                <a:cxnLst/>
                <a:rect l="l" t="t" r="r" b="b"/>
                <a:pathLst>
                  <a:path w="1522" h="2403" extrusionOk="0">
                    <a:moveTo>
                      <a:pt x="885" y="2305"/>
                    </a:moveTo>
                    <a:lnTo>
                      <a:pt x="885" y="2305"/>
                    </a:lnTo>
                    <a:cubicBezTo>
                      <a:pt x="-261" y="2913"/>
                      <a:pt x="-215" y="507"/>
                      <a:pt x="569" y="86"/>
                    </a:cubicBezTo>
                    <a:cubicBezTo>
                      <a:pt x="1357" y="-337"/>
                      <a:pt x="1668" y="904"/>
                      <a:pt x="1458" y="1438"/>
                    </a:cubicBezTo>
                    <a:cubicBezTo>
                      <a:pt x="1340" y="1737"/>
                      <a:pt x="1161" y="2158"/>
                      <a:pt x="885" y="230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0" name="Google Shape;430;p11"/>
              <p:cNvSpPr/>
              <p:nvPr/>
            </p:nvSpPr>
            <p:spPr>
              <a:xfrm>
                <a:off x="8577420" y="1426155"/>
                <a:ext cx="326520" cy="382320"/>
              </a:xfrm>
              <a:custGeom>
                <a:avLst/>
                <a:gdLst/>
                <a:ahLst/>
                <a:cxnLst/>
                <a:rect l="l" t="t" r="r" b="b"/>
                <a:pathLst>
                  <a:path w="907" h="1062" extrusionOk="0">
                    <a:moveTo>
                      <a:pt x="734" y="1030"/>
                    </a:moveTo>
                    <a:lnTo>
                      <a:pt x="734" y="1030"/>
                    </a:lnTo>
                    <a:cubicBezTo>
                      <a:pt x="452" y="1196"/>
                      <a:pt x="58" y="684"/>
                      <a:pt x="8" y="340"/>
                    </a:cubicBezTo>
                    <a:cubicBezTo>
                      <a:pt x="-127" y="-585"/>
                      <a:pt x="1410" y="631"/>
                      <a:pt x="734" y="103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1" name="Google Shape;431;p11"/>
              <p:cNvSpPr/>
              <p:nvPr/>
            </p:nvSpPr>
            <p:spPr>
              <a:xfrm>
                <a:off x="8719980" y="1551075"/>
                <a:ext cx="291960" cy="582480"/>
              </a:xfrm>
              <a:custGeom>
                <a:avLst/>
                <a:gdLst/>
                <a:ahLst/>
                <a:cxnLst/>
                <a:rect l="l" t="t" r="r" b="b"/>
                <a:pathLst>
                  <a:path w="811" h="1618" extrusionOk="0">
                    <a:moveTo>
                      <a:pt x="810" y="1583"/>
                    </a:moveTo>
                    <a:lnTo>
                      <a:pt x="810" y="1583"/>
                    </a:lnTo>
                    <a:cubicBezTo>
                      <a:pt x="743" y="1268"/>
                      <a:pt x="550" y="799"/>
                      <a:pt x="303" y="407"/>
                    </a:cubicBezTo>
                    <a:cubicBezTo>
                      <a:pt x="441" y="145"/>
                      <a:pt x="441" y="145"/>
                      <a:pt x="441" y="145"/>
                    </a:cubicBezTo>
                    <a:cubicBezTo>
                      <a:pt x="449" y="131"/>
                      <a:pt x="444" y="113"/>
                      <a:pt x="430" y="106"/>
                    </a:cubicBezTo>
                    <a:cubicBezTo>
                      <a:pt x="415" y="99"/>
                      <a:pt x="398" y="104"/>
                      <a:pt x="390" y="118"/>
                    </a:cubicBezTo>
                    <a:cubicBezTo>
                      <a:pt x="267" y="351"/>
                      <a:pt x="267" y="351"/>
                      <a:pt x="267" y="351"/>
                    </a:cubicBezTo>
                    <a:cubicBezTo>
                      <a:pt x="250" y="325"/>
                      <a:pt x="232" y="299"/>
                      <a:pt x="215" y="273"/>
                    </a:cubicBezTo>
                    <a:cubicBezTo>
                      <a:pt x="219" y="271"/>
                      <a:pt x="223" y="268"/>
                      <a:pt x="226" y="264"/>
                    </a:cubicBezTo>
                    <a:cubicBezTo>
                      <a:pt x="276" y="195"/>
                      <a:pt x="316" y="119"/>
                      <a:pt x="345" y="39"/>
                    </a:cubicBezTo>
                    <a:cubicBezTo>
                      <a:pt x="351" y="24"/>
                      <a:pt x="343" y="7"/>
                      <a:pt x="328" y="2"/>
                    </a:cubicBezTo>
                    <a:cubicBezTo>
                      <a:pt x="313" y="-4"/>
                      <a:pt x="297" y="4"/>
                      <a:pt x="291" y="19"/>
                    </a:cubicBezTo>
                    <a:cubicBezTo>
                      <a:pt x="264" y="93"/>
                      <a:pt x="227" y="163"/>
                      <a:pt x="181" y="226"/>
                    </a:cubicBezTo>
                    <a:cubicBezTo>
                      <a:pt x="139" y="167"/>
                      <a:pt x="95" y="112"/>
                      <a:pt x="51" y="59"/>
                    </a:cubicBezTo>
                    <a:cubicBezTo>
                      <a:pt x="40" y="47"/>
                      <a:pt x="22" y="46"/>
                      <a:pt x="9" y="56"/>
                    </a:cubicBezTo>
                    <a:cubicBezTo>
                      <a:pt x="-3" y="66"/>
                      <a:pt x="-4" y="85"/>
                      <a:pt x="7" y="97"/>
                    </a:cubicBezTo>
                    <a:cubicBezTo>
                      <a:pt x="363" y="513"/>
                      <a:pt x="666" y="1186"/>
                      <a:pt x="753" y="1595"/>
                    </a:cubicBezTo>
                    <a:cubicBezTo>
                      <a:pt x="756" y="1609"/>
                      <a:pt x="768" y="1618"/>
                      <a:pt x="781" y="1618"/>
                    </a:cubicBezTo>
                    <a:cubicBezTo>
                      <a:pt x="784" y="1618"/>
                      <a:pt x="786" y="1618"/>
                      <a:pt x="788" y="1617"/>
                    </a:cubicBezTo>
                    <a:cubicBezTo>
                      <a:pt x="803" y="1614"/>
                      <a:pt x="813" y="1599"/>
                      <a:pt x="810" y="1583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2" name="Google Shape;432;p11"/>
              <p:cNvSpPr/>
              <p:nvPr/>
            </p:nvSpPr>
            <p:spPr>
              <a:xfrm>
                <a:off x="8749860" y="737475"/>
                <a:ext cx="509760" cy="1672560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4646" extrusionOk="0">
                    <a:moveTo>
                      <a:pt x="1412" y="439"/>
                    </a:moveTo>
                    <a:lnTo>
                      <a:pt x="1412" y="439"/>
                    </a:lnTo>
                    <a:cubicBezTo>
                      <a:pt x="1403" y="425"/>
                      <a:pt x="1386" y="421"/>
                      <a:pt x="1372" y="430"/>
                    </a:cubicBezTo>
                    <a:cubicBezTo>
                      <a:pt x="1263" y="498"/>
                      <a:pt x="1146" y="575"/>
                      <a:pt x="1033" y="649"/>
                    </a:cubicBezTo>
                    <a:cubicBezTo>
                      <a:pt x="926" y="719"/>
                      <a:pt x="816" y="791"/>
                      <a:pt x="713" y="856"/>
                    </a:cubicBezTo>
                    <a:cubicBezTo>
                      <a:pt x="711" y="768"/>
                      <a:pt x="710" y="675"/>
                      <a:pt x="709" y="579"/>
                    </a:cubicBezTo>
                    <a:lnTo>
                      <a:pt x="709" y="578"/>
                    </a:lnTo>
                    <a:cubicBezTo>
                      <a:pt x="706" y="407"/>
                      <a:pt x="703" y="225"/>
                      <a:pt x="700" y="28"/>
                    </a:cubicBezTo>
                    <a:cubicBezTo>
                      <a:pt x="700" y="13"/>
                      <a:pt x="686" y="0"/>
                      <a:pt x="670" y="0"/>
                    </a:cubicBezTo>
                    <a:cubicBezTo>
                      <a:pt x="654" y="0"/>
                      <a:pt x="641" y="14"/>
                      <a:pt x="641" y="30"/>
                    </a:cubicBezTo>
                    <a:cubicBezTo>
                      <a:pt x="645" y="210"/>
                      <a:pt x="648" y="379"/>
                      <a:pt x="650" y="537"/>
                    </a:cubicBezTo>
                    <a:cubicBezTo>
                      <a:pt x="477" y="469"/>
                      <a:pt x="277" y="374"/>
                      <a:pt x="139" y="296"/>
                    </a:cubicBezTo>
                    <a:cubicBezTo>
                      <a:pt x="125" y="289"/>
                      <a:pt x="108" y="293"/>
                      <a:pt x="99" y="307"/>
                    </a:cubicBezTo>
                    <a:cubicBezTo>
                      <a:pt x="92" y="321"/>
                      <a:pt x="96" y="339"/>
                      <a:pt x="111" y="347"/>
                    </a:cubicBezTo>
                    <a:cubicBezTo>
                      <a:pt x="257" y="429"/>
                      <a:pt x="471" y="530"/>
                      <a:pt x="651" y="600"/>
                    </a:cubicBezTo>
                    <a:cubicBezTo>
                      <a:pt x="657" y="995"/>
                      <a:pt x="660" y="1329"/>
                      <a:pt x="663" y="1632"/>
                    </a:cubicBezTo>
                    <a:cubicBezTo>
                      <a:pt x="566" y="1605"/>
                      <a:pt x="468" y="1577"/>
                      <a:pt x="371" y="1548"/>
                    </a:cubicBezTo>
                    <a:cubicBezTo>
                      <a:pt x="258" y="1515"/>
                      <a:pt x="146" y="1481"/>
                      <a:pt x="37" y="1451"/>
                    </a:cubicBezTo>
                    <a:cubicBezTo>
                      <a:pt x="21" y="1447"/>
                      <a:pt x="5" y="1455"/>
                      <a:pt x="1" y="1471"/>
                    </a:cubicBezTo>
                    <a:cubicBezTo>
                      <a:pt x="-4" y="1486"/>
                      <a:pt x="5" y="1502"/>
                      <a:pt x="21" y="1507"/>
                    </a:cubicBezTo>
                    <a:cubicBezTo>
                      <a:pt x="130" y="1537"/>
                      <a:pt x="242" y="1570"/>
                      <a:pt x="354" y="1603"/>
                    </a:cubicBezTo>
                    <a:cubicBezTo>
                      <a:pt x="458" y="1634"/>
                      <a:pt x="561" y="1664"/>
                      <a:pt x="663" y="1693"/>
                    </a:cubicBezTo>
                    <a:cubicBezTo>
                      <a:pt x="664" y="1914"/>
                      <a:pt x="665" y="2119"/>
                      <a:pt x="665" y="2323"/>
                    </a:cubicBezTo>
                    <a:cubicBezTo>
                      <a:pt x="668" y="2945"/>
                      <a:pt x="670" y="3589"/>
                      <a:pt x="690" y="4618"/>
                    </a:cubicBezTo>
                    <a:cubicBezTo>
                      <a:pt x="690" y="4633"/>
                      <a:pt x="703" y="4646"/>
                      <a:pt x="718" y="4646"/>
                    </a:cubicBezTo>
                    <a:cubicBezTo>
                      <a:pt x="719" y="4646"/>
                      <a:pt x="719" y="4646"/>
                      <a:pt x="719" y="4646"/>
                    </a:cubicBezTo>
                    <a:cubicBezTo>
                      <a:pt x="735" y="4645"/>
                      <a:pt x="748" y="4632"/>
                      <a:pt x="748" y="4616"/>
                    </a:cubicBezTo>
                    <a:cubicBezTo>
                      <a:pt x="728" y="3588"/>
                      <a:pt x="726" y="2945"/>
                      <a:pt x="724" y="2323"/>
                    </a:cubicBezTo>
                    <a:cubicBezTo>
                      <a:pt x="723" y="2117"/>
                      <a:pt x="722" y="1909"/>
                      <a:pt x="721" y="1685"/>
                    </a:cubicBezTo>
                    <a:cubicBezTo>
                      <a:pt x="721" y="1684"/>
                      <a:pt x="723" y="1682"/>
                      <a:pt x="723" y="1680"/>
                    </a:cubicBezTo>
                    <a:cubicBezTo>
                      <a:pt x="725" y="1672"/>
                      <a:pt x="724" y="1664"/>
                      <a:pt x="720" y="1658"/>
                    </a:cubicBezTo>
                    <a:cubicBezTo>
                      <a:pt x="720" y="1505"/>
                      <a:pt x="718" y="1346"/>
                      <a:pt x="717" y="1175"/>
                    </a:cubicBezTo>
                    <a:lnTo>
                      <a:pt x="718" y="1174"/>
                    </a:lnTo>
                    <a:cubicBezTo>
                      <a:pt x="933" y="1066"/>
                      <a:pt x="1147" y="951"/>
                      <a:pt x="1355" y="829"/>
                    </a:cubicBezTo>
                    <a:cubicBezTo>
                      <a:pt x="1369" y="821"/>
                      <a:pt x="1374" y="803"/>
                      <a:pt x="1366" y="789"/>
                    </a:cubicBezTo>
                    <a:cubicBezTo>
                      <a:pt x="1357" y="776"/>
                      <a:pt x="1340" y="771"/>
                      <a:pt x="1326" y="779"/>
                    </a:cubicBezTo>
                    <a:cubicBezTo>
                      <a:pt x="1127" y="895"/>
                      <a:pt x="922" y="1006"/>
                      <a:pt x="715" y="1110"/>
                    </a:cubicBezTo>
                    <a:cubicBezTo>
                      <a:pt x="715" y="1049"/>
                      <a:pt x="714" y="985"/>
                      <a:pt x="714" y="921"/>
                    </a:cubicBezTo>
                    <a:cubicBezTo>
                      <a:pt x="718" y="921"/>
                      <a:pt x="722" y="919"/>
                      <a:pt x="725" y="917"/>
                    </a:cubicBezTo>
                    <a:cubicBezTo>
                      <a:pt x="834" y="849"/>
                      <a:pt x="951" y="772"/>
                      <a:pt x="1064" y="697"/>
                    </a:cubicBezTo>
                    <a:cubicBezTo>
                      <a:pt x="1177" y="623"/>
                      <a:pt x="1294" y="547"/>
                      <a:pt x="1403" y="479"/>
                    </a:cubicBezTo>
                    <a:cubicBezTo>
                      <a:pt x="1416" y="470"/>
                      <a:pt x="1420" y="452"/>
                      <a:pt x="1412" y="439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33" name="Google Shape;433;p11"/>
          <p:cNvGrpSpPr/>
          <p:nvPr/>
        </p:nvGrpSpPr>
        <p:grpSpPr>
          <a:xfrm rot="-525972" flipH="1">
            <a:off x="8393359" y="3099708"/>
            <a:ext cx="1005601" cy="1598353"/>
            <a:chOff x="-253066" y="733998"/>
            <a:chExt cx="1005620" cy="1598383"/>
          </a:xfrm>
        </p:grpSpPr>
        <p:grpSp>
          <p:nvGrpSpPr>
            <p:cNvPr id="434" name="Google Shape;434;p11"/>
            <p:cNvGrpSpPr/>
            <p:nvPr/>
          </p:nvGrpSpPr>
          <p:grpSpPr>
            <a:xfrm rot="1705170">
              <a:off x="45845" y="749126"/>
              <a:ext cx="407799" cy="1359392"/>
              <a:chOff x="887400" y="177840"/>
              <a:chExt cx="784800" cy="2616120"/>
            </a:xfrm>
          </p:grpSpPr>
          <p:sp>
            <p:nvSpPr>
              <p:cNvPr id="435" name="Google Shape;435;p11"/>
              <p:cNvSpPr/>
              <p:nvPr/>
            </p:nvSpPr>
            <p:spPr>
              <a:xfrm>
                <a:off x="946080" y="177840"/>
                <a:ext cx="698400" cy="1793520"/>
              </a:xfrm>
              <a:custGeom>
                <a:avLst/>
                <a:gdLst/>
                <a:ahLst/>
                <a:cxnLst/>
                <a:rect l="l" t="t" r="r" b="b"/>
                <a:pathLst>
                  <a:path w="1940" h="4982" extrusionOk="0">
                    <a:moveTo>
                      <a:pt x="56" y="753"/>
                    </a:moveTo>
                    <a:lnTo>
                      <a:pt x="56" y="753"/>
                    </a:lnTo>
                    <a:cubicBezTo>
                      <a:pt x="13" y="1105"/>
                      <a:pt x="182" y="1474"/>
                      <a:pt x="475" y="1672"/>
                    </a:cubicBezTo>
                    <a:cubicBezTo>
                      <a:pt x="185" y="1868"/>
                      <a:pt x="2" y="2212"/>
                      <a:pt x="0" y="2562"/>
                    </a:cubicBezTo>
                    <a:cubicBezTo>
                      <a:pt x="-2" y="2911"/>
                      <a:pt x="179" y="3257"/>
                      <a:pt x="466" y="3456"/>
                    </a:cubicBezTo>
                    <a:cubicBezTo>
                      <a:pt x="142" y="3720"/>
                      <a:pt x="30" y="4224"/>
                      <a:pt x="239" y="4586"/>
                    </a:cubicBezTo>
                    <a:cubicBezTo>
                      <a:pt x="448" y="4948"/>
                      <a:pt x="969" y="5100"/>
                      <a:pt x="1325" y="4880"/>
                    </a:cubicBezTo>
                    <a:cubicBezTo>
                      <a:pt x="1449" y="4803"/>
                      <a:pt x="1547" y="4691"/>
                      <a:pt x="1630" y="4572"/>
                    </a:cubicBezTo>
                    <a:cubicBezTo>
                      <a:pt x="1758" y="4388"/>
                      <a:pt x="1855" y="4169"/>
                      <a:pt x="1830" y="3947"/>
                    </a:cubicBezTo>
                    <a:cubicBezTo>
                      <a:pt x="1805" y="3725"/>
                      <a:pt x="1623" y="3511"/>
                      <a:pt x="1399" y="3512"/>
                    </a:cubicBezTo>
                    <a:cubicBezTo>
                      <a:pt x="1766" y="3306"/>
                      <a:pt x="1987" y="2865"/>
                      <a:pt x="1931" y="2448"/>
                    </a:cubicBezTo>
                    <a:cubicBezTo>
                      <a:pt x="1876" y="2031"/>
                      <a:pt x="1547" y="1664"/>
                      <a:pt x="1139" y="1561"/>
                    </a:cubicBezTo>
                    <a:cubicBezTo>
                      <a:pt x="1434" y="1350"/>
                      <a:pt x="1572" y="943"/>
                      <a:pt x="1467" y="596"/>
                    </a:cubicBezTo>
                    <a:cubicBezTo>
                      <a:pt x="1362" y="249"/>
                      <a:pt x="1024" y="-46"/>
                      <a:pt x="659" y="6"/>
                    </a:cubicBezTo>
                    <a:cubicBezTo>
                      <a:pt x="292" y="59"/>
                      <a:pt x="98" y="402"/>
                      <a:pt x="56" y="75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6" name="Google Shape;436;p11"/>
              <p:cNvSpPr/>
              <p:nvPr/>
            </p:nvSpPr>
            <p:spPr>
              <a:xfrm>
                <a:off x="1266480" y="982800"/>
                <a:ext cx="55800" cy="1811160"/>
              </a:xfrm>
              <a:custGeom>
                <a:avLst/>
                <a:gdLst/>
                <a:ahLst/>
                <a:cxnLst/>
                <a:rect l="l" t="t" r="r" b="b"/>
                <a:pathLst>
                  <a:path w="155" h="5031" extrusionOk="0">
                    <a:moveTo>
                      <a:pt x="57" y="5027"/>
                    </a:moveTo>
                    <a:lnTo>
                      <a:pt x="57" y="5027"/>
                    </a:lnTo>
                    <a:cubicBezTo>
                      <a:pt x="48" y="5021"/>
                      <a:pt x="43" y="5011"/>
                      <a:pt x="44" y="5001"/>
                    </a:cubicBezTo>
                    <a:cubicBezTo>
                      <a:pt x="128" y="3351"/>
                      <a:pt x="113" y="1679"/>
                      <a:pt x="0" y="31"/>
                    </a:cubicBezTo>
                    <a:cubicBezTo>
                      <a:pt x="-2" y="15"/>
                      <a:pt x="11" y="1"/>
                      <a:pt x="27" y="0"/>
                    </a:cubicBezTo>
                    <a:cubicBezTo>
                      <a:pt x="42" y="-1"/>
                      <a:pt x="57" y="11"/>
                      <a:pt x="57" y="27"/>
                    </a:cubicBezTo>
                    <a:cubicBezTo>
                      <a:pt x="171" y="1677"/>
                      <a:pt x="186" y="3351"/>
                      <a:pt x="101" y="5004"/>
                    </a:cubicBezTo>
                    <a:cubicBezTo>
                      <a:pt x="101" y="5020"/>
                      <a:pt x="87" y="5032"/>
                      <a:pt x="71" y="5031"/>
                    </a:cubicBezTo>
                    <a:cubicBezTo>
                      <a:pt x="65" y="5031"/>
                      <a:pt x="61" y="5030"/>
                      <a:pt x="57" y="5027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7" name="Google Shape;437;p11"/>
              <p:cNvSpPr/>
              <p:nvPr/>
            </p:nvSpPr>
            <p:spPr>
              <a:xfrm>
                <a:off x="1250280" y="544680"/>
                <a:ext cx="353880" cy="374760"/>
              </a:xfrm>
              <a:custGeom>
                <a:avLst/>
                <a:gdLst/>
                <a:ahLst/>
                <a:cxnLst/>
                <a:rect l="l" t="t" r="r" b="b"/>
                <a:pathLst>
                  <a:path w="983" h="1041" extrusionOk="0">
                    <a:moveTo>
                      <a:pt x="531" y="1037"/>
                    </a:moveTo>
                    <a:lnTo>
                      <a:pt x="531" y="1037"/>
                    </a:lnTo>
                    <a:cubicBezTo>
                      <a:pt x="525" y="1033"/>
                      <a:pt x="521" y="1028"/>
                      <a:pt x="519" y="1021"/>
                    </a:cubicBezTo>
                    <a:cubicBezTo>
                      <a:pt x="514" y="1006"/>
                      <a:pt x="522" y="990"/>
                      <a:pt x="538" y="985"/>
                    </a:cubicBezTo>
                    <a:cubicBezTo>
                      <a:pt x="714" y="928"/>
                      <a:pt x="855" y="793"/>
                      <a:pt x="905" y="632"/>
                    </a:cubicBezTo>
                    <a:cubicBezTo>
                      <a:pt x="958" y="463"/>
                      <a:pt x="905" y="267"/>
                      <a:pt x="777" y="156"/>
                    </a:cubicBezTo>
                    <a:cubicBezTo>
                      <a:pt x="644" y="41"/>
                      <a:pt x="438" y="25"/>
                      <a:pt x="296" y="119"/>
                    </a:cubicBezTo>
                    <a:cubicBezTo>
                      <a:pt x="179" y="197"/>
                      <a:pt x="113" y="334"/>
                      <a:pt x="55" y="455"/>
                    </a:cubicBezTo>
                    <a:cubicBezTo>
                      <a:pt x="48" y="470"/>
                      <a:pt x="31" y="476"/>
                      <a:pt x="16" y="469"/>
                    </a:cubicBezTo>
                    <a:cubicBezTo>
                      <a:pt x="2" y="462"/>
                      <a:pt x="-4" y="445"/>
                      <a:pt x="3" y="431"/>
                    </a:cubicBezTo>
                    <a:cubicBezTo>
                      <a:pt x="61" y="309"/>
                      <a:pt x="133" y="157"/>
                      <a:pt x="264" y="71"/>
                    </a:cubicBezTo>
                    <a:cubicBezTo>
                      <a:pt x="426" y="-37"/>
                      <a:pt x="663" y="-20"/>
                      <a:pt x="814" y="112"/>
                    </a:cubicBezTo>
                    <a:cubicBezTo>
                      <a:pt x="960" y="238"/>
                      <a:pt x="1020" y="459"/>
                      <a:pt x="961" y="649"/>
                    </a:cubicBezTo>
                    <a:cubicBezTo>
                      <a:pt x="905" y="828"/>
                      <a:pt x="749" y="978"/>
                      <a:pt x="555" y="1040"/>
                    </a:cubicBezTo>
                    <a:cubicBezTo>
                      <a:pt x="546" y="1043"/>
                      <a:pt x="538" y="1041"/>
                      <a:pt x="531" y="1037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8" name="Google Shape;438;p11"/>
              <p:cNvSpPr/>
              <p:nvPr/>
            </p:nvSpPr>
            <p:spPr>
              <a:xfrm>
                <a:off x="887400" y="230400"/>
                <a:ext cx="286200" cy="462240"/>
              </a:xfrm>
              <a:custGeom>
                <a:avLst/>
                <a:gdLst/>
                <a:ahLst/>
                <a:cxnLst/>
                <a:rect l="l" t="t" r="r" b="b"/>
                <a:pathLst>
                  <a:path w="795" h="1284" extrusionOk="0">
                    <a:moveTo>
                      <a:pt x="330" y="1192"/>
                    </a:moveTo>
                    <a:lnTo>
                      <a:pt x="330" y="1192"/>
                    </a:lnTo>
                    <a:cubicBezTo>
                      <a:pt x="9" y="978"/>
                      <a:pt x="-53" y="643"/>
                      <a:pt x="39" y="393"/>
                    </a:cubicBezTo>
                    <a:cubicBezTo>
                      <a:pt x="132" y="138"/>
                      <a:pt x="403" y="-84"/>
                      <a:pt x="775" y="31"/>
                    </a:cubicBezTo>
                    <a:cubicBezTo>
                      <a:pt x="790" y="36"/>
                      <a:pt x="799" y="52"/>
                      <a:pt x="794" y="67"/>
                    </a:cubicBezTo>
                    <a:cubicBezTo>
                      <a:pt x="790" y="83"/>
                      <a:pt x="773" y="91"/>
                      <a:pt x="758" y="86"/>
                    </a:cubicBezTo>
                    <a:cubicBezTo>
                      <a:pt x="422" y="-17"/>
                      <a:pt x="178" y="183"/>
                      <a:pt x="93" y="413"/>
                    </a:cubicBezTo>
                    <a:cubicBezTo>
                      <a:pt x="-6" y="683"/>
                      <a:pt x="85" y="1038"/>
                      <a:pt x="509" y="1224"/>
                    </a:cubicBezTo>
                    <a:cubicBezTo>
                      <a:pt x="523" y="1218"/>
                      <a:pt x="523" y="1218"/>
                      <a:pt x="523" y="1218"/>
                    </a:cubicBezTo>
                    <a:cubicBezTo>
                      <a:pt x="538" y="1212"/>
                      <a:pt x="555" y="1220"/>
                      <a:pt x="561" y="1235"/>
                    </a:cubicBezTo>
                    <a:cubicBezTo>
                      <a:pt x="566" y="1250"/>
                      <a:pt x="559" y="1267"/>
                      <a:pt x="544" y="1272"/>
                    </a:cubicBezTo>
                    <a:cubicBezTo>
                      <a:pt x="518" y="1282"/>
                      <a:pt x="518" y="1282"/>
                      <a:pt x="518" y="1282"/>
                    </a:cubicBezTo>
                    <a:cubicBezTo>
                      <a:pt x="511" y="1285"/>
                      <a:pt x="504" y="1285"/>
                      <a:pt x="496" y="1282"/>
                    </a:cubicBezTo>
                    <a:cubicBezTo>
                      <a:pt x="435" y="1255"/>
                      <a:pt x="379" y="1225"/>
                      <a:pt x="330" y="1192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9" name="Google Shape;439;p11"/>
              <p:cNvSpPr/>
              <p:nvPr/>
            </p:nvSpPr>
            <p:spPr>
              <a:xfrm>
                <a:off x="889560" y="1112760"/>
                <a:ext cx="265320" cy="372240"/>
              </a:xfrm>
              <a:custGeom>
                <a:avLst/>
                <a:gdLst/>
                <a:ahLst/>
                <a:cxnLst/>
                <a:rect l="l" t="t" r="r" b="b"/>
                <a:pathLst>
                  <a:path w="737" h="1034" extrusionOk="0">
                    <a:moveTo>
                      <a:pt x="276" y="913"/>
                    </a:moveTo>
                    <a:lnTo>
                      <a:pt x="276" y="913"/>
                    </a:lnTo>
                    <a:cubicBezTo>
                      <a:pt x="187" y="855"/>
                      <a:pt x="115" y="775"/>
                      <a:pt x="65" y="679"/>
                    </a:cubicBezTo>
                    <a:cubicBezTo>
                      <a:pt x="-26" y="503"/>
                      <a:pt x="-21" y="303"/>
                      <a:pt x="79" y="169"/>
                    </a:cubicBezTo>
                    <a:cubicBezTo>
                      <a:pt x="187" y="23"/>
                      <a:pt x="388" y="-31"/>
                      <a:pt x="645" y="17"/>
                    </a:cubicBezTo>
                    <a:cubicBezTo>
                      <a:pt x="661" y="19"/>
                      <a:pt x="671" y="35"/>
                      <a:pt x="668" y="51"/>
                    </a:cubicBezTo>
                    <a:cubicBezTo>
                      <a:pt x="665" y="67"/>
                      <a:pt x="650" y="77"/>
                      <a:pt x="634" y="74"/>
                    </a:cubicBezTo>
                    <a:cubicBezTo>
                      <a:pt x="400" y="30"/>
                      <a:pt x="220" y="77"/>
                      <a:pt x="125" y="204"/>
                    </a:cubicBezTo>
                    <a:cubicBezTo>
                      <a:pt x="39" y="320"/>
                      <a:pt x="36" y="496"/>
                      <a:pt x="116" y="651"/>
                    </a:cubicBezTo>
                    <a:cubicBezTo>
                      <a:pt x="224" y="859"/>
                      <a:pt x="442" y="978"/>
                      <a:pt x="701" y="972"/>
                    </a:cubicBezTo>
                    <a:cubicBezTo>
                      <a:pt x="707" y="972"/>
                      <a:pt x="713" y="973"/>
                      <a:pt x="718" y="977"/>
                    </a:cubicBezTo>
                    <a:cubicBezTo>
                      <a:pt x="724" y="982"/>
                      <a:pt x="724" y="982"/>
                      <a:pt x="724" y="982"/>
                    </a:cubicBezTo>
                    <a:cubicBezTo>
                      <a:pt x="738" y="991"/>
                      <a:pt x="741" y="1009"/>
                      <a:pt x="731" y="1022"/>
                    </a:cubicBezTo>
                    <a:cubicBezTo>
                      <a:pt x="722" y="1035"/>
                      <a:pt x="705" y="1037"/>
                      <a:pt x="692" y="1030"/>
                    </a:cubicBezTo>
                    <a:cubicBezTo>
                      <a:pt x="535" y="1032"/>
                      <a:pt x="392" y="990"/>
                      <a:pt x="276" y="913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0" name="Google Shape;440;p11"/>
              <p:cNvSpPr/>
              <p:nvPr/>
            </p:nvSpPr>
            <p:spPr>
              <a:xfrm>
                <a:off x="1416600" y="1632240"/>
                <a:ext cx="255600" cy="295560"/>
              </a:xfrm>
              <a:custGeom>
                <a:avLst/>
                <a:gdLst/>
                <a:ahLst/>
                <a:cxnLst/>
                <a:rect l="l" t="t" r="r" b="b"/>
                <a:pathLst>
                  <a:path w="710" h="821" extrusionOk="0">
                    <a:moveTo>
                      <a:pt x="14" y="757"/>
                    </a:moveTo>
                    <a:lnTo>
                      <a:pt x="14" y="757"/>
                    </a:lnTo>
                    <a:cubicBezTo>
                      <a:pt x="2" y="750"/>
                      <a:pt x="-3" y="734"/>
                      <a:pt x="3" y="721"/>
                    </a:cubicBezTo>
                    <a:cubicBezTo>
                      <a:pt x="10" y="707"/>
                      <a:pt x="27" y="700"/>
                      <a:pt x="42" y="706"/>
                    </a:cubicBezTo>
                    <a:cubicBezTo>
                      <a:pt x="251" y="797"/>
                      <a:pt x="437" y="778"/>
                      <a:pt x="552" y="654"/>
                    </a:cubicBezTo>
                    <a:cubicBezTo>
                      <a:pt x="657" y="541"/>
                      <a:pt x="683" y="362"/>
                      <a:pt x="613" y="229"/>
                    </a:cubicBezTo>
                    <a:cubicBezTo>
                      <a:pt x="572" y="151"/>
                      <a:pt x="465" y="26"/>
                      <a:pt x="201" y="65"/>
                    </a:cubicBezTo>
                    <a:cubicBezTo>
                      <a:pt x="185" y="67"/>
                      <a:pt x="170" y="56"/>
                      <a:pt x="168" y="40"/>
                    </a:cubicBezTo>
                    <a:cubicBezTo>
                      <a:pt x="166" y="24"/>
                      <a:pt x="177" y="9"/>
                      <a:pt x="193" y="7"/>
                    </a:cubicBezTo>
                    <a:cubicBezTo>
                      <a:pt x="411" y="-24"/>
                      <a:pt x="583" y="47"/>
                      <a:pt x="664" y="202"/>
                    </a:cubicBezTo>
                    <a:cubicBezTo>
                      <a:pt x="745" y="357"/>
                      <a:pt x="716" y="563"/>
                      <a:pt x="595" y="693"/>
                    </a:cubicBezTo>
                    <a:cubicBezTo>
                      <a:pt x="462" y="836"/>
                      <a:pt x="252" y="861"/>
                      <a:pt x="19" y="760"/>
                    </a:cubicBezTo>
                    <a:cubicBezTo>
                      <a:pt x="17" y="759"/>
                      <a:pt x="15" y="758"/>
                      <a:pt x="14" y="757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41" name="Google Shape;441;p11"/>
            <p:cNvGrpSpPr/>
            <p:nvPr/>
          </p:nvGrpSpPr>
          <p:grpSpPr>
            <a:xfrm rot="6156278" flipH="1">
              <a:off x="-96765" y="1676274"/>
              <a:ext cx="561427" cy="627404"/>
              <a:chOff x="8191685" y="1239666"/>
              <a:chExt cx="561484" cy="627468"/>
            </a:xfrm>
          </p:grpSpPr>
          <p:sp>
            <p:nvSpPr>
              <p:cNvPr id="442" name="Google Shape;442;p11"/>
              <p:cNvSpPr/>
              <p:nvPr/>
            </p:nvSpPr>
            <p:spPr>
              <a:xfrm rot="1311964">
                <a:off x="8469897" y="1538457"/>
                <a:ext cx="138295" cy="140152"/>
              </a:xfrm>
              <a:custGeom>
                <a:avLst/>
                <a:gdLst/>
                <a:ahLst/>
                <a:cxnLst/>
                <a:rect l="l" t="t" r="r" b="b"/>
                <a:pathLst>
                  <a:path w="596" h="604" extrusionOk="0">
                    <a:moveTo>
                      <a:pt x="539" y="509"/>
                    </a:moveTo>
                    <a:lnTo>
                      <a:pt x="539" y="509"/>
                    </a:lnTo>
                    <a:cubicBezTo>
                      <a:pt x="669" y="384"/>
                      <a:pt x="576" y="-56"/>
                      <a:pt x="257" y="6"/>
                    </a:cubicBezTo>
                    <a:cubicBezTo>
                      <a:pt x="-302" y="115"/>
                      <a:pt x="170" y="865"/>
                      <a:pt x="539" y="50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3" name="Google Shape;443;p11"/>
              <p:cNvSpPr/>
              <p:nvPr/>
            </p:nvSpPr>
            <p:spPr>
              <a:xfrm rot="1311964">
                <a:off x="8593749" y="1260378"/>
                <a:ext cx="138295" cy="140152"/>
              </a:xfrm>
              <a:custGeom>
                <a:avLst/>
                <a:gdLst/>
                <a:ahLst/>
                <a:cxnLst/>
                <a:rect l="l" t="t" r="r" b="b"/>
                <a:pathLst>
                  <a:path w="596" h="604" extrusionOk="0">
                    <a:moveTo>
                      <a:pt x="540" y="509"/>
                    </a:moveTo>
                    <a:lnTo>
                      <a:pt x="540" y="509"/>
                    </a:lnTo>
                    <a:cubicBezTo>
                      <a:pt x="669" y="385"/>
                      <a:pt x="576" y="-56"/>
                      <a:pt x="257" y="6"/>
                    </a:cubicBezTo>
                    <a:cubicBezTo>
                      <a:pt x="-302" y="115"/>
                      <a:pt x="171" y="865"/>
                      <a:pt x="540" y="50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4" name="Google Shape;444;p11"/>
              <p:cNvSpPr/>
              <p:nvPr/>
            </p:nvSpPr>
            <p:spPr>
              <a:xfrm rot="1311996">
                <a:off x="8286753" y="1274660"/>
                <a:ext cx="269365" cy="562548"/>
              </a:xfrm>
              <a:custGeom>
                <a:avLst/>
                <a:gdLst/>
                <a:ahLst/>
                <a:cxnLst/>
                <a:rect l="l" t="t" r="r" b="b"/>
                <a:pathLst>
                  <a:path w="1267" h="2646" extrusionOk="0">
                    <a:moveTo>
                      <a:pt x="32" y="2646"/>
                    </a:moveTo>
                    <a:lnTo>
                      <a:pt x="32" y="2646"/>
                    </a:lnTo>
                    <a:cubicBezTo>
                      <a:pt x="25" y="2646"/>
                      <a:pt x="19" y="2645"/>
                      <a:pt x="14" y="2641"/>
                    </a:cubicBezTo>
                    <a:cubicBezTo>
                      <a:pt x="-1" y="2631"/>
                      <a:pt x="-5" y="2611"/>
                      <a:pt x="5" y="2596"/>
                    </a:cubicBezTo>
                    <a:cubicBezTo>
                      <a:pt x="540" y="1815"/>
                      <a:pt x="1174" y="129"/>
                      <a:pt x="1204" y="29"/>
                    </a:cubicBezTo>
                    <a:cubicBezTo>
                      <a:pt x="1205" y="24"/>
                      <a:pt x="1206" y="19"/>
                      <a:pt x="1209" y="15"/>
                    </a:cubicBezTo>
                    <a:cubicBezTo>
                      <a:pt x="1219" y="0"/>
                      <a:pt x="1240" y="-4"/>
                      <a:pt x="1254" y="6"/>
                    </a:cubicBezTo>
                    <a:cubicBezTo>
                      <a:pt x="1279" y="23"/>
                      <a:pt x="1279" y="23"/>
                      <a:pt x="1158" y="336"/>
                    </a:cubicBezTo>
                    <a:cubicBezTo>
                      <a:pt x="1096" y="495"/>
                      <a:pt x="997" y="746"/>
                      <a:pt x="872" y="1036"/>
                    </a:cubicBezTo>
                    <a:cubicBezTo>
                      <a:pt x="660" y="1532"/>
                      <a:pt x="346" y="2212"/>
                      <a:pt x="58" y="2632"/>
                    </a:cubicBezTo>
                    <a:cubicBezTo>
                      <a:pt x="52" y="2642"/>
                      <a:pt x="42" y="2646"/>
                      <a:pt x="32" y="2646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5" name="Google Shape;445;p11"/>
              <p:cNvSpPr/>
              <p:nvPr/>
            </p:nvSpPr>
            <p:spPr>
              <a:xfrm rot="1311996">
                <a:off x="8344767" y="1544694"/>
                <a:ext cx="179435" cy="160090"/>
              </a:xfrm>
              <a:custGeom>
                <a:avLst/>
                <a:gdLst/>
                <a:ahLst/>
                <a:cxnLst/>
                <a:rect l="l" t="t" r="r" b="b"/>
                <a:pathLst>
                  <a:path w="844" h="753" extrusionOk="0">
                    <a:moveTo>
                      <a:pt x="33" y="753"/>
                    </a:moveTo>
                    <a:lnTo>
                      <a:pt x="33" y="753"/>
                    </a:lnTo>
                    <a:cubicBezTo>
                      <a:pt x="25" y="753"/>
                      <a:pt x="18" y="751"/>
                      <a:pt x="12" y="745"/>
                    </a:cubicBezTo>
                    <a:cubicBezTo>
                      <a:pt x="-2" y="734"/>
                      <a:pt x="-4" y="714"/>
                      <a:pt x="8" y="700"/>
                    </a:cubicBezTo>
                    <a:cubicBezTo>
                      <a:pt x="234" y="430"/>
                      <a:pt x="498" y="196"/>
                      <a:pt x="795" y="5"/>
                    </a:cubicBezTo>
                    <a:cubicBezTo>
                      <a:pt x="810" y="-4"/>
                      <a:pt x="829" y="0"/>
                      <a:pt x="839" y="15"/>
                    </a:cubicBezTo>
                    <a:cubicBezTo>
                      <a:pt x="848" y="30"/>
                      <a:pt x="845" y="50"/>
                      <a:pt x="829" y="60"/>
                    </a:cubicBezTo>
                    <a:cubicBezTo>
                      <a:pt x="539" y="247"/>
                      <a:pt x="279" y="476"/>
                      <a:pt x="57" y="741"/>
                    </a:cubicBezTo>
                    <a:cubicBezTo>
                      <a:pt x="51" y="749"/>
                      <a:pt x="42" y="753"/>
                      <a:pt x="33" y="753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46" name="Google Shape;446;p11"/>
          <p:cNvSpPr/>
          <p:nvPr/>
        </p:nvSpPr>
        <p:spPr>
          <a:xfrm>
            <a:off x="8586400" y="4018900"/>
            <a:ext cx="61800" cy="618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Karma"/>
              <a:ea typeface="Karma"/>
              <a:cs typeface="Karma"/>
              <a:sym typeface="Karma"/>
            </a:endParaRPr>
          </a:p>
        </p:txBody>
      </p:sp>
      <p:sp>
        <p:nvSpPr>
          <p:cNvPr id="447" name="Google Shape;447;p11"/>
          <p:cNvSpPr/>
          <p:nvPr/>
        </p:nvSpPr>
        <p:spPr>
          <a:xfrm>
            <a:off x="8905600" y="3335400"/>
            <a:ext cx="61800" cy="618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Karma"/>
              <a:ea typeface="Karma"/>
              <a:cs typeface="Karma"/>
              <a:sym typeface="Karma"/>
            </a:endParaRPr>
          </a:p>
        </p:txBody>
      </p:sp>
      <p:sp>
        <p:nvSpPr>
          <p:cNvPr id="448" name="Google Shape;448;p11"/>
          <p:cNvSpPr/>
          <p:nvPr/>
        </p:nvSpPr>
        <p:spPr>
          <a:xfrm>
            <a:off x="8799975" y="4815150"/>
            <a:ext cx="61800" cy="618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Karma"/>
              <a:ea typeface="Karma"/>
              <a:cs typeface="Karma"/>
              <a:sym typeface="Karma"/>
            </a:endParaRPr>
          </a:p>
        </p:txBody>
      </p:sp>
      <p:sp>
        <p:nvSpPr>
          <p:cNvPr id="449" name="Google Shape;449;p11"/>
          <p:cNvSpPr/>
          <p:nvPr/>
        </p:nvSpPr>
        <p:spPr>
          <a:xfrm>
            <a:off x="8925800" y="4645525"/>
            <a:ext cx="61800" cy="618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Karma"/>
              <a:ea typeface="Karma"/>
              <a:cs typeface="Karma"/>
              <a:sym typeface="Karma"/>
            </a:endParaRPr>
          </a:p>
        </p:txBody>
      </p:sp>
      <p:sp>
        <p:nvSpPr>
          <p:cNvPr id="450" name="Google Shape;450;p11"/>
          <p:cNvSpPr/>
          <p:nvPr/>
        </p:nvSpPr>
        <p:spPr>
          <a:xfrm>
            <a:off x="8952375" y="4967550"/>
            <a:ext cx="61800" cy="618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Karma"/>
              <a:ea typeface="Karma"/>
              <a:cs typeface="Karma"/>
              <a:sym typeface="Karma"/>
            </a:endParaRPr>
          </a:p>
        </p:txBody>
      </p:sp>
      <p:sp>
        <p:nvSpPr>
          <p:cNvPr id="451" name="Google Shape;451;p11"/>
          <p:cNvSpPr/>
          <p:nvPr/>
        </p:nvSpPr>
        <p:spPr>
          <a:xfrm>
            <a:off x="8987600" y="228575"/>
            <a:ext cx="61800" cy="618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Karma"/>
              <a:ea typeface="Karma"/>
              <a:cs typeface="Karma"/>
              <a:sym typeface="Karma"/>
            </a:endParaRPr>
          </a:p>
        </p:txBody>
      </p:sp>
      <p:sp>
        <p:nvSpPr>
          <p:cNvPr id="452" name="Google Shape;452;p11"/>
          <p:cNvSpPr/>
          <p:nvPr/>
        </p:nvSpPr>
        <p:spPr>
          <a:xfrm>
            <a:off x="8799975" y="228575"/>
            <a:ext cx="61800" cy="618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Karma"/>
              <a:ea typeface="Karma"/>
              <a:cs typeface="Karma"/>
              <a:sym typeface="Karma"/>
            </a:endParaRPr>
          </a:p>
        </p:txBody>
      </p:sp>
    </p:spTree>
  </p:cSld>
  <p:clrMapOvr>
    <a:masterClrMapping/>
  </p:clrMapOvr>
  <p:transition spd="slow" advTm="10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10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16"/>
          <p:cNvSpPr txBox="1">
            <a:spLocks noGrp="1"/>
          </p:cNvSpPr>
          <p:nvPr>
            <p:ph type="subTitle" idx="1"/>
          </p:nvPr>
        </p:nvSpPr>
        <p:spPr>
          <a:xfrm>
            <a:off x="713225" y="2855970"/>
            <a:ext cx="2036700" cy="100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2" name="Google Shape;602;p16"/>
          <p:cNvSpPr txBox="1">
            <a:spLocks noGrp="1"/>
          </p:cNvSpPr>
          <p:nvPr>
            <p:ph type="subTitle" idx="2"/>
          </p:nvPr>
        </p:nvSpPr>
        <p:spPr>
          <a:xfrm>
            <a:off x="3433908" y="2854778"/>
            <a:ext cx="2036700" cy="100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3" name="Google Shape;603;p16"/>
          <p:cNvSpPr txBox="1">
            <a:spLocks noGrp="1"/>
          </p:cNvSpPr>
          <p:nvPr>
            <p:ph type="subTitle" idx="3"/>
          </p:nvPr>
        </p:nvSpPr>
        <p:spPr>
          <a:xfrm>
            <a:off x="6154592" y="2855970"/>
            <a:ext cx="2036700" cy="100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4" name="Google Shape;604;p16"/>
          <p:cNvSpPr txBox="1">
            <a:spLocks noGrp="1"/>
          </p:cNvSpPr>
          <p:nvPr>
            <p:ph type="title"/>
          </p:nvPr>
        </p:nvSpPr>
        <p:spPr>
          <a:xfrm>
            <a:off x="720000" y="5212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605" name="Google Shape;605;p16"/>
          <p:cNvSpPr txBox="1">
            <a:spLocks noGrp="1"/>
          </p:cNvSpPr>
          <p:nvPr>
            <p:ph type="subTitle" idx="4"/>
          </p:nvPr>
        </p:nvSpPr>
        <p:spPr>
          <a:xfrm>
            <a:off x="713225" y="2407176"/>
            <a:ext cx="2036700" cy="4476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solidFill>
                  <a:schemeClr val="lt1"/>
                </a:solidFill>
                <a:latin typeface="Send Flowers"/>
                <a:ea typeface="Send Flowers"/>
                <a:cs typeface="Send Flowers"/>
                <a:sym typeface="Send Flower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606" name="Google Shape;606;p16"/>
          <p:cNvSpPr txBox="1">
            <a:spLocks noGrp="1"/>
          </p:cNvSpPr>
          <p:nvPr>
            <p:ph type="subTitle" idx="5"/>
          </p:nvPr>
        </p:nvSpPr>
        <p:spPr>
          <a:xfrm>
            <a:off x="6154587" y="2407176"/>
            <a:ext cx="2036700" cy="4476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solidFill>
                  <a:schemeClr val="lt1"/>
                </a:solidFill>
                <a:latin typeface="Send Flowers"/>
                <a:ea typeface="Send Flowers"/>
                <a:cs typeface="Send Flowers"/>
                <a:sym typeface="Send Flower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607" name="Google Shape;607;p16"/>
          <p:cNvSpPr txBox="1">
            <a:spLocks noGrp="1"/>
          </p:cNvSpPr>
          <p:nvPr>
            <p:ph type="subTitle" idx="6"/>
          </p:nvPr>
        </p:nvSpPr>
        <p:spPr>
          <a:xfrm>
            <a:off x="3433906" y="2407175"/>
            <a:ext cx="2036700" cy="4476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solidFill>
                  <a:schemeClr val="lt1"/>
                </a:solidFill>
                <a:latin typeface="Send Flowers"/>
                <a:ea typeface="Send Flowers"/>
                <a:cs typeface="Send Flowers"/>
                <a:sym typeface="Send Flower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grpSp>
        <p:nvGrpSpPr>
          <p:cNvPr id="608" name="Google Shape;608;p16"/>
          <p:cNvGrpSpPr/>
          <p:nvPr/>
        </p:nvGrpSpPr>
        <p:grpSpPr>
          <a:xfrm>
            <a:off x="-169425" y="195650"/>
            <a:ext cx="9470078" cy="5042647"/>
            <a:chOff x="-169425" y="195650"/>
            <a:chExt cx="9470078" cy="5042647"/>
          </a:xfrm>
        </p:grpSpPr>
        <p:sp>
          <p:nvSpPr>
            <p:cNvPr id="609" name="Google Shape;609;p16"/>
            <p:cNvSpPr/>
            <p:nvPr/>
          </p:nvSpPr>
          <p:spPr>
            <a:xfrm>
              <a:off x="8771528" y="195650"/>
              <a:ext cx="529125" cy="2793625"/>
            </a:xfrm>
            <a:custGeom>
              <a:avLst/>
              <a:gdLst/>
              <a:ahLst/>
              <a:cxnLst/>
              <a:rect l="l" t="t" r="r" b="b"/>
              <a:pathLst>
                <a:path w="21165" h="111745" extrusionOk="0">
                  <a:moveTo>
                    <a:pt x="21165" y="0"/>
                  </a:moveTo>
                  <a:cubicBezTo>
                    <a:pt x="15094" y="1215"/>
                    <a:pt x="6853" y="4382"/>
                    <a:pt x="5836" y="10489"/>
                  </a:cubicBezTo>
                  <a:cubicBezTo>
                    <a:pt x="4861" y="16345"/>
                    <a:pt x="11501" y="22128"/>
                    <a:pt x="9870" y="27836"/>
                  </a:cubicBezTo>
                  <a:cubicBezTo>
                    <a:pt x="8612" y="32239"/>
                    <a:pt x="2253" y="33921"/>
                    <a:pt x="995" y="38324"/>
                  </a:cubicBezTo>
                  <a:cubicBezTo>
                    <a:pt x="-1230" y="46109"/>
                    <a:pt x="5836" y="54030"/>
                    <a:pt x="5836" y="62126"/>
                  </a:cubicBezTo>
                  <a:cubicBezTo>
                    <a:pt x="5836" y="66335"/>
                    <a:pt x="783" y="69254"/>
                    <a:pt x="188" y="73421"/>
                  </a:cubicBezTo>
                  <a:cubicBezTo>
                    <a:pt x="-564" y="78687"/>
                    <a:pt x="4791" y="83131"/>
                    <a:pt x="5836" y="88347"/>
                  </a:cubicBezTo>
                  <a:cubicBezTo>
                    <a:pt x="6557" y="91946"/>
                    <a:pt x="3061" y="95757"/>
                    <a:pt x="4222" y="99239"/>
                  </a:cubicBezTo>
                  <a:cubicBezTo>
                    <a:pt x="5791" y="103943"/>
                    <a:pt x="9136" y="109172"/>
                    <a:pt x="13904" y="110535"/>
                  </a:cubicBezTo>
                  <a:cubicBezTo>
                    <a:pt x="16263" y="111209"/>
                    <a:pt x="20390" y="109417"/>
                    <a:pt x="21165" y="111745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610" name="Google Shape;610;p16"/>
            <p:cNvSpPr/>
            <p:nvPr/>
          </p:nvSpPr>
          <p:spPr>
            <a:xfrm>
              <a:off x="-169425" y="4227747"/>
              <a:ext cx="3146600" cy="1010550"/>
            </a:xfrm>
            <a:custGeom>
              <a:avLst/>
              <a:gdLst/>
              <a:ahLst/>
              <a:cxnLst/>
              <a:rect l="l" t="t" r="r" b="b"/>
              <a:pathLst>
                <a:path w="125864" h="40422" extrusionOk="0">
                  <a:moveTo>
                    <a:pt x="0" y="2905"/>
                  </a:moveTo>
                  <a:cubicBezTo>
                    <a:pt x="5406" y="501"/>
                    <a:pt x="14468" y="-2018"/>
                    <a:pt x="17750" y="2905"/>
                  </a:cubicBezTo>
                  <a:cubicBezTo>
                    <a:pt x="20816" y="7505"/>
                    <a:pt x="20941" y="13506"/>
                    <a:pt x="22994" y="18638"/>
                  </a:cubicBezTo>
                  <a:cubicBezTo>
                    <a:pt x="24906" y="23416"/>
                    <a:pt x="30766" y="26788"/>
                    <a:pt x="35903" y="27109"/>
                  </a:cubicBezTo>
                  <a:cubicBezTo>
                    <a:pt x="46327" y="27760"/>
                    <a:pt x="56655" y="17351"/>
                    <a:pt x="66563" y="20655"/>
                  </a:cubicBezTo>
                  <a:cubicBezTo>
                    <a:pt x="69000" y="21468"/>
                    <a:pt x="69990" y="24486"/>
                    <a:pt x="71807" y="26303"/>
                  </a:cubicBezTo>
                  <a:cubicBezTo>
                    <a:pt x="75243" y="29739"/>
                    <a:pt x="81091" y="30416"/>
                    <a:pt x="85926" y="29933"/>
                  </a:cubicBezTo>
                  <a:cubicBezTo>
                    <a:pt x="89713" y="29555"/>
                    <a:pt x="92441" y="25993"/>
                    <a:pt x="95608" y="23882"/>
                  </a:cubicBezTo>
                  <a:cubicBezTo>
                    <a:pt x="101008" y="20283"/>
                    <a:pt x="108756" y="20001"/>
                    <a:pt x="114972" y="21865"/>
                  </a:cubicBezTo>
                  <a:cubicBezTo>
                    <a:pt x="121842" y="23926"/>
                    <a:pt x="123598" y="33617"/>
                    <a:pt x="125864" y="40422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611" name="Google Shape;611;p16"/>
          <p:cNvSpPr/>
          <p:nvPr/>
        </p:nvSpPr>
        <p:spPr>
          <a:xfrm>
            <a:off x="7953570" y="-140361"/>
            <a:ext cx="359755" cy="544960"/>
          </a:xfrm>
          <a:custGeom>
            <a:avLst/>
            <a:gdLst/>
            <a:ahLst/>
            <a:cxnLst/>
            <a:rect l="l" t="t" r="r" b="b"/>
            <a:pathLst>
              <a:path w="742" h="1124" extrusionOk="0">
                <a:moveTo>
                  <a:pt x="324" y="2"/>
                </a:moveTo>
                <a:lnTo>
                  <a:pt x="324" y="2"/>
                </a:lnTo>
                <a:cubicBezTo>
                  <a:pt x="726" y="55"/>
                  <a:pt x="893" y="588"/>
                  <a:pt x="578" y="911"/>
                </a:cubicBezTo>
                <a:cubicBezTo>
                  <a:pt x="485" y="1039"/>
                  <a:pt x="328" y="1182"/>
                  <a:pt x="191" y="1101"/>
                </a:cubicBezTo>
                <a:cubicBezTo>
                  <a:pt x="-105" y="825"/>
                  <a:pt x="-52" y="-46"/>
                  <a:pt x="324" y="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2" name="Google Shape;612;p16"/>
          <p:cNvSpPr/>
          <p:nvPr/>
        </p:nvSpPr>
        <p:spPr>
          <a:xfrm>
            <a:off x="8102550" y="101225"/>
            <a:ext cx="61800" cy="618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Karma"/>
              <a:ea typeface="Karma"/>
              <a:cs typeface="Karma"/>
              <a:sym typeface="Karma"/>
            </a:endParaRPr>
          </a:p>
        </p:txBody>
      </p:sp>
      <p:sp>
        <p:nvSpPr>
          <p:cNvPr id="613" name="Google Shape;613;p16"/>
          <p:cNvSpPr/>
          <p:nvPr/>
        </p:nvSpPr>
        <p:spPr>
          <a:xfrm>
            <a:off x="7891763" y="187188"/>
            <a:ext cx="61800" cy="618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Karma"/>
              <a:ea typeface="Karma"/>
              <a:cs typeface="Karma"/>
              <a:sym typeface="Karma"/>
            </a:endParaRPr>
          </a:p>
        </p:txBody>
      </p:sp>
      <p:sp>
        <p:nvSpPr>
          <p:cNvPr id="614" name="Google Shape;614;p16"/>
          <p:cNvSpPr/>
          <p:nvPr/>
        </p:nvSpPr>
        <p:spPr>
          <a:xfrm>
            <a:off x="8669457" y="4940449"/>
            <a:ext cx="61800" cy="618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Karma"/>
              <a:ea typeface="Karma"/>
              <a:cs typeface="Karma"/>
              <a:sym typeface="Karma"/>
            </a:endParaRPr>
          </a:p>
        </p:txBody>
      </p:sp>
      <p:sp>
        <p:nvSpPr>
          <p:cNvPr id="615" name="Google Shape;615;p16"/>
          <p:cNvSpPr/>
          <p:nvPr/>
        </p:nvSpPr>
        <p:spPr>
          <a:xfrm>
            <a:off x="8957432" y="4358712"/>
            <a:ext cx="61800" cy="618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Karma"/>
              <a:ea typeface="Karma"/>
              <a:cs typeface="Karma"/>
              <a:sym typeface="Karma"/>
            </a:endParaRPr>
          </a:p>
        </p:txBody>
      </p:sp>
      <p:sp>
        <p:nvSpPr>
          <p:cNvPr id="616" name="Google Shape;616;p16"/>
          <p:cNvSpPr/>
          <p:nvPr/>
        </p:nvSpPr>
        <p:spPr>
          <a:xfrm rot="-2700000">
            <a:off x="8789963" y="4531312"/>
            <a:ext cx="396739" cy="505201"/>
          </a:xfrm>
          <a:custGeom>
            <a:avLst/>
            <a:gdLst/>
            <a:ahLst/>
            <a:cxnLst/>
            <a:rect l="l" t="t" r="r" b="b"/>
            <a:pathLst>
              <a:path w="2136" h="2720" extrusionOk="0">
                <a:moveTo>
                  <a:pt x="1354" y="2720"/>
                </a:moveTo>
                <a:lnTo>
                  <a:pt x="1354" y="2720"/>
                </a:lnTo>
                <a:cubicBezTo>
                  <a:pt x="1322" y="2720"/>
                  <a:pt x="1290" y="2719"/>
                  <a:pt x="1257" y="2717"/>
                </a:cubicBezTo>
                <a:cubicBezTo>
                  <a:pt x="1239" y="2715"/>
                  <a:pt x="1225" y="2700"/>
                  <a:pt x="1227" y="2682"/>
                </a:cubicBezTo>
                <a:cubicBezTo>
                  <a:pt x="1229" y="2665"/>
                  <a:pt x="1243" y="2652"/>
                  <a:pt x="1262" y="2653"/>
                </a:cubicBezTo>
                <a:cubicBezTo>
                  <a:pt x="1776" y="2689"/>
                  <a:pt x="2038" y="2421"/>
                  <a:pt x="2068" y="2140"/>
                </a:cubicBezTo>
                <a:cubicBezTo>
                  <a:pt x="2098" y="1880"/>
                  <a:pt x="1932" y="1588"/>
                  <a:pt x="1563" y="1521"/>
                </a:cubicBezTo>
                <a:cubicBezTo>
                  <a:pt x="1536" y="1572"/>
                  <a:pt x="1500" y="1625"/>
                  <a:pt x="1456" y="1676"/>
                </a:cubicBezTo>
                <a:cubicBezTo>
                  <a:pt x="1288" y="1874"/>
                  <a:pt x="1004" y="2050"/>
                  <a:pt x="819" y="2002"/>
                </a:cubicBezTo>
                <a:cubicBezTo>
                  <a:pt x="767" y="1989"/>
                  <a:pt x="700" y="1950"/>
                  <a:pt x="678" y="1843"/>
                </a:cubicBezTo>
                <a:cubicBezTo>
                  <a:pt x="661" y="1758"/>
                  <a:pt x="683" y="1685"/>
                  <a:pt x="742" y="1623"/>
                </a:cubicBezTo>
                <a:cubicBezTo>
                  <a:pt x="908" y="1449"/>
                  <a:pt x="1321" y="1425"/>
                  <a:pt x="1526" y="1450"/>
                </a:cubicBezTo>
                <a:cubicBezTo>
                  <a:pt x="1574" y="1343"/>
                  <a:pt x="1581" y="1242"/>
                  <a:pt x="1543" y="1156"/>
                </a:cubicBezTo>
                <a:cubicBezTo>
                  <a:pt x="1542" y="1154"/>
                  <a:pt x="1542" y="1152"/>
                  <a:pt x="1541" y="1149"/>
                </a:cubicBezTo>
                <a:cubicBezTo>
                  <a:pt x="1524" y="1064"/>
                  <a:pt x="1464" y="991"/>
                  <a:pt x="1375" y="938"/>
                </a:cubicBezTo>
                <a:cubicBezTo>
                  <a:pt x="1311" y="1103"/>
                  <a:pt x="1132" y="1243"/>
                  <a:pt x="961" y="1317"/>
                </a:cubicBezTo>
                <a:cubicBezTo>
                  <a:pt x="789" y="1391"/>
                  <a:pt x="637" y="1397"/>
                  <a:pt x="552" y="1334"/>
                </a:cubicBezTo>
                <a:cubicBezTo>
                  <a:pt x="513" y="1305"/>
                  <a:pt x="469" y="1246"/>
                  <a:pt x="482" y="1132"/>
                </a:cubicBezTo>
                <a:cubicBezTo>
                  <a:pt x="483" y="1128"/>
                  <a:pt x="484" y="1124"/>
                  <a:pt x="486" y="1120"/>
                </a:cubicBezTo>
                <a:cubicBezTo>
                  <a:pt x="643" y="833"/>
                  <a:pt x="957" y="771"/>
                  <a:pt x="1179" y="805"/>
                </a:cubicBezTo>
                <a:cubicBezTo>
                  <a:pt x="1234" y="813"/>
                  <a:pt x="1286" y="827"/>
                  <a:pt x="1334" y="846"/>
                </a:cubicBezTo>
                <a:cubicBezTo>
                  <a:pt x="1334" y="845"/>
                  <a:pt x="1334" y="845"/>
                  <a:pt x="1334" y="844"/>
                </a:cubicBezTo>
                <a:cubicBezTo>
                  <a:pt x="1374" y="497"/>
                  <a:pt x="1232" y="233"/>
                  <a:pt x="943" y="119"/>
                </a:cubicBezTo>
                <a:cubicBezTo>
                  <a:pt x="627" y="-4"/>
                  <a:pt x="230" y="87"/>
                  <a:pt x="59" y="323"/>
                </a:cubicBezTo>
                <a:cubicBezTo>
                  <a:pt x="48" y="337"/>
                  <a:pt x="28" y="340"/>
                  <a:pt x="13" y="330"/>
                </a:cubicBezTo>
                <a:cubicBezTo>
                  <a:pt x="0" y="320"/>
                  <a:pt x="-4" y="300"/>
                  <a:pt x="6" y="285"/>
                </a:cubicBezTo>
                <a:cubicBezTo>
                  <a:pt x="194" y="27"/>
                  <a:pt x="624" y="-74"/>
                  <a:pt x="966" y="59"/>
                </a:cubicBezTo>
                <a:cubicBezTo>
                  <a:pt x="1285" y="185"/>
                  <a:pt x="1442" y="472"/>
                  <a:pt x="1397" y="851"/>
                </a:cubicBezTo>
                <a:cubicBezTo>
                  <a:pt x="1397" y="859"/>
                  <a:pt x="1395" y="867"/>
                  <a:pt x="1394" y="875"/>
                </a:cubicBezTo>
                <a:cubicBezTo>
                  <a:pt x="1504" y="936"/>
                  <a:pt x="1581" y="1027"/>
                  <a:pt x="1603" y="1133"/>
                </a:cubicBezTo>
                <a:cubicBezTo>
                  <a:pt x="1645" y="1231"/>
                  <a:pt x="1640" y="1344"/>
                  <a:pt x="1592" y="1461"/>
                </a:cubicBezTo>
                <a:cubicBezTo>
                  <a:pt x="1988" y="1541"/>
                  <a:pt x="2164" y="1862"/>
                  <a:pt x="2133" y="2147"/>
                </a:cubicBezTo>
                <a:cubicBezTo>
                  <a:pt x="2100" y="2441"/>
                  <a:pt x="1846" y="2720"/>
                  <a:pt x="1354" y="2720"/>
                </a:cubicBezTo>
                <a:moveTo>
                  <a:pt x="1378" y="1506"/>
                </a:moveTo>
                <a:lnTo>
                  <a:pt x="1378" y="1506"/>
                </a:lnTo>
                <a:cubicBezTo>
                  <a:pt x="1173" y="1506"/>
                  <a:pt x="902" y="1549"/>
                  <a:pt x="789" y="1667"/>
                </a:cubicBezTo>
                <a:cubicBezTo>
                  <a:pt x="744" y="1714"/>
                  <a:pt x="729" y="1767"/>
                  <a:pt x="741" y="1830"/>
                </a:cubicBezTo>
                <a:cubicBezTo>
                  <a:pt x="753" y="1891"/>
                  <a:pt x="785" y="1927"/>
                  <a:pt x="836" y="1940"/>
                </a:cubicBezTo>
                <a:cubicBezTo>
                  <a:pt x="974" y="1976"/>
                  <a:pt x="1235" y="1836"/>
                  <a:pt x="1407" y="1635"/>
                </a:cubicBezTo>
                <a:cubicBezTo>
                  <a:pt x="1442" y="1594"/>
                  <a:pt x="1471" y="1552"/>
                  <a:pt x="1495" y="1512"/>
                </a:cubicBezTo>
                <a:cubicBezTo>
                  <a:pt x="1460" y="1508"/>
                  <a:pt x="1420" y="1506"/>
                  <a:pt x="1378" y="1506"/>
                </a:cubicBezTo>
                <a:moveTo>
                  <a:pt x="545" y="1146"/>
                </a:moveTo>
                <a:lnTo>
                  <a:pt x="545" y="1146"/>
                </a:lnTo>
                <a:cubicBezTo>
                  <a:pt x="539" y="1209"/>
                  <a:pt x="555" y="1255"/>
                  <a:pt x="591" y="1283"/>
                </a:cubicBezTo>
                <a:cubicBezTo>
                  <a:pt x="655" y="1331"/>
                  <a:pt x="787" y="1321"/>
                  <a:pt x="935" y="1258"/>
                </a:cubicBezTo>
                <a:cubicBezTo>
                  <a:pt x="1090" y="1191"/>
                  <a:pt x="1263" y="1059"/>
                  <a:pt x="1318" y="909"/>
                </a:cubicBezTo>
                <a:cubicBezTo>
                  <a:pt x="1273" y="890"/>
                  <a:pt x="1223" y="876"/>
                  <a:pt x="1169" y="868"/>
                </a:cubicBezTo>
                <a:cubicBezTo>
                  <a:pt x="969" y="838"/>
                  <a:pt x="687" y="892"/>
                  <a:pt x="545" y="1146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17" name="Google Shape;617;p16"/>
          <p:cNvGrpSpPr/>
          <p:nvPr/>
        </p:nvGrpSpPr>
        <p:grpSpPr>
          <a:xfrm>
            <a:off x="7401720" y="3555017"/>
            <a:ext cx="1962833" cy="2165453"/>
            <a:chOff x="7401720" y="3555017"/>
            <a:chExt cx="1962833" cy="2165453"/>
          </a:xfrm>
        </p:grpSpPr>
        <p:grpSp>
          <p:nvGrpSpPr>
            <p:cNvPr id="618" name="Google Shape;618;p16"/>
            <p:cNvGrpSpPr/>
            <p:nvPr/>
          </p:nvGrpSpPr>
          <p:grpSpPr>
            <a:xfrm>
              <a:off x="8360420" y="3555017"/>
              <a:ext cx="1004133" cy="977842"/>
              <a:chOff x="8360175" y="3422551"/>
              <a:chExt cx="1140024" cy="1110174"/>
            </a:xfrm>
          </p:grpSpPr>
          <p:sp>
            <p:nvSpPr>
              <p:cNvPr id="619" name="Google Shape;619;p16"/>
              <p:cNvSpPr/>
              <p:nvPr/>
            </p:nvSpPr>
            <p:spPr>
              <a:xfrm rot="-1476397">
                <a:off x="8470428" y="4140123"/>
                <a:ext cx="371346" cy="330288"/>
              </a:xfrm>
              <a:custGeom>
                <a:avLst/>
                <a:gdLst/>
                <a:ahLst/>
                <a:cxnLst/>
                <a:rect l="l" t="t" r="r" b="b"/>
                <a:pathLst>
                  <a:path w="1773" h="1577" extrusionOk="0">
                    <a:moveTo>
                      <a:pt x="40" y="1152"/>
                    </a:moveTo>
                    <a:lnTo>
                      <a:pt x="40" y="1152"/>
                    </a:lnTo>
                    <a:cubicBezTo>
                      <a:pt x="305" y="1869"/>
                      <a:pt x="1245" y="1575"/>
                      <a:pt x="1638" y="1042"/>
                    </a:cubicBezTo>
                    <a:cubicBezTo>
                      <a:pt x="1922" y="657"/>
                      <a:pt x="1742" y="24"/>
                      <a:pt x="1231" y="1"/>
                    </a:cubicBezTo>
                    <a:cubicBezTo>
                      <a:pt x="673" y="-24"/>
                      <a:pt x="-194" y="519"/>
                      <a:pt x="40" y="115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0" name="Google Shape;620;p16"/>
              <p:cNvSpPr/>
              <p:nvPr/>
            </p:nvSpPr>
            <p:spPr>
              <a:xfrm rot="-1476397">
                <a:off x="8582140" y="4155001"/>
                <a:ext cx="253848" cy="269759"/>
              </a:xfrm>
              <a:custGeom>
                <a:avLst/>
                <a:gdLst/>
                <a:ahLst/>
                <a:cxnLst/>
                <a:rect l="l" t="t" r="r" b="b"/>
                <a:pathLst>
                  <a:path w="1212" h="1288" extrusionOk="0">
                    <a:moveTo>
                      <a:pt x="1200" y="7"/>
                    </a:moveTo>
                    <a:lnTo>
                      <a:pt x="1200" y="7"/>
                    </a:lnTo>
                    <a:cubicBezTo>
                      <a:pt x="1188" y="-4"/>
                      <a:pt x="1170" y="-2"/>
                      <a:pt x="1159" y="10"/>
                    </a:cubicBezTo>
                    <a:cubicBezTo>
                      <a:pt x="1052" y="139"/>
                      <a:pt x="933" y="232"/>
                      <a:pt x="798" y="312"/>
                    </a:cubicBezTo>
                    <a:cubicBezTo>
                      <a:pt x="657" y="196"/>
                      <a:pt x="551" y="121"/>
                      <a:pt x="398" y="30"/>
                    </a:cubicBezTo>
                    <a:cubicBezTo>
                      <a:pt x="384" y="21"/>
                      <a:pt x="366" y="26"/>
                      <a:pt x="358" y="40"/>
                    </a:cubicBezTo>
                    <a:cubicBezTo>
                      <a:pt x="350" y="54"/>
                      <a:pt x="354" y="71"/>
                      <a:pt x="368" y="80"/>
                    </a:cubicBezTo>
                    <a:cubicBezTo>
                      <a:pt x="512" y="166"/>
                      <a:pt x="614" y="237"/>
                      <a:pt x="744" y="343"/>
                    </a:cubicBezTo>
                    <a:cubicBezTo>
                      <a:pt x="657" y="392"/>
                      <a:pt x="565" y="436"/>
                      <a:pt x="465" y="482"/>
                    </a:cubicBezTo>
                    <a:cubicBezTo>
                      <a:pt x="461" y="480"/>
                      <a:pt x="456" y="479"/>
                      <a:pt x="450" y="479"/>
                    </a:cubicBezTo>
                    <a:cubicBezTo>
                      <a:pt x="437" y="480"/>
                      <a:pt x="427" y="489"/>
                      <a:pt x="424" y="501"/>
                    </a:cubicBezTo>
                    <a:cubicBezTo>
                      <a:pt x="414" y="506"/>
                      <a:pt x="403" y="511"/>
                      <a:pt x="393" y="516"/>
                    </a:cubicBezTo>
                    <a:cubicBezTo>
                      <a:pt x="364" y="529"/>
                      <a:pt x="337" y="542"/>
                      <a:pt x="308" y="555"/>
                    </a:cubicBezTo>
                    <a:cubicBezTo>
                      <a:pt x="305" y="552"/>
                      <a:pt x="301" y="550"/>
                      <a:pt x="297" y="550"/>
                    </a:cubicBezTo>
                    <a:cubicBezTo>
                      <a:pt x="280" y="547"/>
                      <a:pt x="265" y="557"/>
                      <a:pt x="263" y="573"/>
                    </a:cubicBezTo>
                    <a:cubicBezTo>
                      <a:pt x="263" y="575"/>
                      <a:pt x="263" y="576"/>
                      <a:pt x="263" y="577"/>
                    </a:cubicBezTo>
                    <a:cubicBezTo>
                      <a:pt x="183" y="614"/>
                      <a:pt x="101" y="654"/>
                      <a:pt x="15" y="699"/>
                    </a:cubicBezTo>
                    <a:cubicBezTo>
                      <a:pt x="1" y="706"/>
                      <a:pt x="-4" y="724"/>
                      <a:pt x="3" y="738"/>
                    </a:cubicBezTo>
                    <a:cubicBezTo>
                      <a:pt x="8" y="748"/>
                      <a:pt x="18" y="753"/>
                      <a:pt x="28" y="753"/>
                    </a:cubicBezTo>
                    <a:cubicBezTo>
                      <a:pt x="33" y="753"/>
                      <a:pt x="38" y="753"/>
                      <a:pt x="42" y="750"/>
                    </a:cubicBezTo>
                    <a:cubicBezTo>
                      <a:pt x="114" y="712"/>
                      <a:pt x="184" y="678"/>
                      <a:pt x="251" y="646"/>
                    </a:cubicBezTo>
                    <a:cubicBezTo>
                      <a:pt x="220" y="848"/>
                      <a:pt x="195" y="1053"/>
                      <a:pt x="181" y="1257"/>
                    </a:cubicBezTo>
                    <a:cubicBezTo>
                      <a:pt x="180" y="1272"/>
                      <a:pt x="192" y="1287"/>
                      <a:pt x="208" y="1288"/>
                    </a:cubicBezTo>
                    <a:lnTo>
                      <a:pt x="210" y="1288"/>
                    </a:lnTo>
                    <a:cubicBezTo>
                      <a:pt x="225" y="1288"/>
                      <a:pt x="238" y="1276"/>
                      <a:pt x="239" y="1261"/>
                    </a:cubicBezTo>
                    <a:cubicBezTo>
                      <a:pt x="254" y="1046"/>
                      <a:pt x="280" y="829"/>
                      <a:pt x="315" y="616"/>
                    </a:cubicBezTo>
                    <a:cubicBezTo>
                      <a:pt x="349" y="600"/>
                      <a:pt x="383" y="584"/>
                      <a:pt x="417" y="569"/>
                    </a:cubicBezTo>
                    <a:cubicBezTo>
                      <a:pt x="420" y="567"/>
                      <a:pt x="424" y="565"/>
                      <a:pt x="428" y="563"/>
                    </a:cubicBezTo>
                    <a:cubicBezTo>
                      <a:pt x="444" y="765"/>
                      <a:pt x="466" y="968"/>
                      <a:pt x="493" y="1167"/>
                    </a:cubicBezTo>
                    <a:cubicBezTo>
                      <a:pt x="494" y="1182"/>
                      <a:pt x="507" y="1192"/>
                      <a:pt x="521" y="1192"/>
                    </a:cubicBezTo>
                    <a:cubicBezTo>
                      <a:pt x="523" y="1192"/>
                      <a:pt x="524" y="1192"/>
                      <a:pt x="526" y="1192"/>
                    </a:cubicBezTo>
                    <a:cubicBezTo>
                      <a:pt x="541" y="1190"/>
                      <a:pt x="552" y="1175"/>
                      <a:pt x="550" y="1159"/>
                    </a:cubicBezTo>
                    <a:cubicBezTo>
                      <a:pt x="522" y="954"/>
                      <a:pt x="500" y="745"/>
                      <a:pt x="484" y="537"/>
                    </a:cubicBezTo>
                    <a:cubicBezTo>
                      <a:pt x="764" y="407"/>
                      <a:pt x="1007" y="284"/>
                      <a:pt x="1204" y="47"/>
                    </a:cubicBezTo>
                    <a:cubicBezTo>
                      <a:pt x="1215" y="35"/>
                      <a:pt x="1213" y="17"/>
                      <a:pt x="1200" y="7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1" name="Google Shape;621;p16"/>
              <p:cNvSpPr/>
              <p:nvPr/>
            </p:nvSpPr>
            <p:spPr>
              <a:xfrm rot="-1476397">
                <a:off x="8597668" y="3933301"/>
                <a:ext cx="225363" cy="196665"/>
              </a:xfrm>
              <a:custGeom>
                <a:avLst/>
                <a:gdLst/>
                <a:ahLst/>
                <a:cxnLst/>
                <a:rect l="l" t="t" r="r" b="b"/>
                <a:pathLst>
                  <a:path w="1076" h="939" extrusionOk="0">
                    <a:moveTo>
                      <a:pt x="728" y="923"/>
                    </a:moveTo>
                    <a:lnTo>
                      <a:pt x="728" y="923"/>
                    </a:lnTo>
                    <a:cubicBezTo>
                      <a:pt x="459" y="784"/>
                      <a:pt x="126" y="625"/>
                      <a:pt x="26" y="332"/>
                    </a:cubicBezTo>
                    <a:cubicBezTo>
                      <a:pt x="-183" y="-286"/>
                      <a:pt x="925" y="78"/>
                      <a:pt x="1039" y="460"/>
                    </a:cubicBezTo>
                    <a:cubicBezTo>
                      <a:pt x="1172" y="699"/>
                      <a:pt x="918" y="1014"/>
                      <a:pt x="728" y="923"/>
                    </a:cubicBezTo>
                    <a:close/>
                  </a:path>
                </a:pathLst>
              </a:custGeom>
              <a:solidFill>
                <a:srgbClr val="D3CE4B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2" name="Google Shape;622;p16"/>
              <p:cNvSpPr/>
              <p:nvPr/>
            </p:nvSpPr>
            <p:spPr>
              <a:xfrm rot="-1476397">
                <a:off x="8628956" y="3658301"/>
                <a:ext cx="169232" cy="245674"/>
              </a:xfrm>
              <a:custGeom>
                <a:avLst/>
                <a:gdLst/>
                <a:ahLst/>
                <a:cxnLst/>
                <a:rect l="l" t="t" r="r" b="b"/>
                <a:pathLst>
                  <a:path w="808" h="1173" extrusionOk="0">
                    <a:moveTo>
                      <a:pt x="705" y="1097"/>
                    </a:moveTo>
                    <a:lnTo>
                      <a:pt x="705" y="1097"/>
                    </a:lnTo>
                    <a:cubicBezTo>
                      <a:pt x="325" y="1469"/>
                      <a:pt x="-250" y="373"/>
                      <a:pt x="118" y="30"/>
                    </a:cubicBezTo>
                    <a:cubicBezTo>
                      <a:pt x="672" y="-186"/>
                      <a:pt x="982" y="824"/>
                      <a:pt x="705" y="1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3" name="Google Shape;623;p16"/>
              <p:cNvSpPr/>
              <p:nvPr/>
            </p:nvSpPr>
            <p:spPr>
              <a:xfrm rot="-1476397">
                <a:off x="8867226" y="3466064"/>
                <a:ext cx="318775" cy="503286"/>
              </a:xfrm>
              <a:custGeom>
                <a:avLst/>
                <a:gdLst/>
                <a:ahLst/>
                <a:cxnLst/>
                <a:rect l="l" t="t" r="r" b="b"/>
                <a:pathLst>
                  <a:path w="1522" h="2403" extrusionOk="0">
                    <a:moveTo>
                      <a:pt x="885" y="2305"/>
                    </a:moveTo>
                    <a:lnTo>
                      <a:pt x="885" y="2305"/>
                    </a:lnTo>
                    <a:cubicBezTo>
                      <a:pt x="-261" y="2913"/>
                      <a:pt x="-215" y="507"/>
                      <a:pt x="569" y="86"/>
                    </a:cubicBezTo>
                    <a:cubicBezTo>
                      <a:pt x="1357" y="-337"/>
                      <a:pt x="1668" y="904"/>
                      <a:pt x="1458" y="1438"/>
                    </a:cubicBezTo>
                    <a:cubicBezTo>
                      <a:pt x="1340" y="1737"/>
                      <a:pt x="1161" y="2158"/>
                      <a:pt x="885" y="230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4" name="Google Shape;624;p16"/>
              <p:cNvSpPr/>
              <p:nvPr/>
            </p:nvSpPr>
            <p:spPr>
              <a:xfrm rot="-1476397">
                <a:off x="8938682" y="3971726"/>
                <a:ext cx="189967" cy="222426"/>
              </a:xfrm>
              <a:custGeom>
                <a:avLst/>
                <a:gdLst/>
                <a:ahLst/>
                <a:cxnLst/>
                <a:rect l="l" t="t" r="r" b="b"/>
                <a:pathLst>
                  <a:path w="907" h="1062" extrusionOk="0">
                    <a:moveTo>
                      <a:pt x="734" y="1030"/>
                    </a:moveTo>
                    <a:lnTo>
                      <a:pt x="734" y="1030"/>
                    </a:lnTo>
                    <a:cubicBezTo>
                      <a:pt x="452" y="1196"/>
                      <a:pt x="58" y="684"/>
                      <a:pt x="8" y="340"/>
                    </a:cubicBezTo>
                    <a:cubicBezTo>
                      <a:pt x="-127" y="-585"/>
                      <a:pt x="1410" y="631"/>
                      <a:pt x="734" y="103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5" name="Google Shape;625;p16"/>
              <p:cNvSpPr/>
              <p:nvPr/>
            </p:nvSpPr>
            <p:spPr>
              <a:xfrm rot="-1476397">
                <a:off x="9069509" y="4002165"/>
                <a:ext cx="169860" cy="338875"/>
              </a:xfrm>
              <a:custGeom>
                <a:avLst/>
                <a:gdLst/>
                <a:ahLst/>
                <a:cxnLst/>
                <a:rect l="l" t="t" r="r" b="b"/>
                <a:pathLst>
                  <a:path w="811" h="1618" extrusionOk="0">
                    <a:moveTo>
                      <a:pt x="810" y="1583"/>
                    </a:moveTo>
                    <a:lnTo>
                      <a:pt x="810" y="1583"/>
                    </a:lnTo>
                    <a:cubicBezTo>
                      <a:pt x="743" y="1268"/>
                      <a:pt x="550" y="799"/>
                      <a:pt x="303" y="407"/>
                    </a:cubicBezTo>
                    <a:cubicBezTo>
                      <a:pt x="441" y="145"/>
                      <a:pt x="441" y="145"/>
                      <a:pt x="441" y="145"/>
                    </a:cubicBezTo>
                    <a:cubicBezTo>
                      <a:pt x="449" y="131"/>
                      <a:pt x="444" y="113"/>
                      <a:pt x="430" y="106"/>
                    </a:cubicBezTo>
                    <a:cubicBezTo>
                      <a:pt x="415" y="99"/>
                      <a:pt x="398" y="104"/>
                      <a:pt x="390" y="118"/>
                    </a:cubicBezTo>
                    <a:cubicBezTo>
                      <a:pt x="267" y="351"/>
                      <a:pt x="267" y="351"/>
                      <a:pt x="267" y="351"/>
                    </a:cubicBezTo>
                    <a:cubicBezTo>
                      <a:pt x="250" y="325"/>
                      <a:pt x="232" y="299"/>
                      <a:pt x="215" y="273"/>
                    </a:cubicBezTo>
                    <a:cubicBezTo>
                      <a:pt x="219" y="271"/>
                      <a:pt x="223" y="268"/>
                      <a:pt x="226" y="264"/>
                    </a:cubicBezTo>
                    <a:cubicBezTo>
                      <a:pt x="276" y="195"/>
                      <a:pt x="316" y="119"/>
                      <a:pt x="345" y="39"/>
                    </a:cubicBezTo>
                    <a:cubicBezTo>
                      <a:pt x="351" y="24"/>
                      <a:pt x="343" y="7"/>
                      <a:pt x="328" y="2"/>
                    </a:cubicBezTo>
                    <a:cubicBezTo>
                      <a:pt x="313" y="-4"/>
                      <a:pt x="297" y="4"/>
                      <a:pt x="291" y="19"/>
                    </a:cubicBezTo>
                    <a:cubicBezTo>
                      <a:pt x="264" y="93"/>
                      <a:pt x="227" y="163"/>
                      <a:pt x="181" y="226"/>
                    </a:cubicBezTo>
                    <a:cubicBezTo>
                      <a:pt x="139" y="167"/>
                      <a:pt x="95" y="112"/>
                      <a:pt x="51" y="59"/>
                    </a:cubicBezTo>
                    <a:cubicBezTo>
                      <a:pt x="40" y="47"/>
                      <a:pt x="22" y="46"/>
                      <a:pt x="9" y="56"/>
                    </a:cubicBezTo>
                    <a:cubicBezTo>
                      <a:pt x="-3" y="66"/>
                      <a:pt x="-4" y="85"/>
                      <a:pt x="7" y="97"/>
                    </a:cubicBezTo>
                    <a:cubicBezTo>
                      <a:pt x="363" y="513"/>
                      <a:pt x="666" y="1186"/>
                      <a:pt x="753" y="1595"/>
                    </a:cubicBezTo>
                    <a:cubicBezTo>
                      <a:pt x="756" y="1609"/>
                      <a:pt x="768" y="1618"/>
                      <a:pt x="781" y="1618"/>
                    </a:cubicBezTo>
                    <a:cubicBezTo>
                      <a:pt x="784" y="1618"/>
                      <a:pt x="786" y="1618"/>
                      <a:pt x="788" y="1617"/>
                    </a:cubicBezTo>
                    <a:cubicBezTo>
                      <a:pt x="803" y="1614"/>
                      <a:pt x="813" y="1599"/>
                      <a:pt x="810" y="1583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6" name="Google Shape;626;p16"/>
              <p:cNvSpPr/>
              <p:nvPr/>
            </p:nvSpPr>
            <p:spPr>
              <a:xfrm rot="-1476397">
                <a:off x="8658771" y="4035817"/>
                <a:ext cx="64300" cy="37071"/>
              </a:xfrm>
              <a:custGeom>
                <a:avLst/>
                <a:gdLst/>
                <a:ahLst/>
                <a:cxnLst/>
                <a:rect l="l" t="t" r="r" b="b"/>
                <a:pathLst>
                  <a:path w="307" h="177" extrusionOk="0">
                    <a:moveTo>
                      <a:pt x="28" y="177"/>
                    </a:moveTo>
                    <a:lnTo>
                      <a:pt x="28" y="177"/>
                    </a:lnTo>
                    <a:cubicBezTo>
                      <a:pt x="17" y="177"/>
                      <a:pt x="7" y="171"/>
                      <a:pt x="2" y="161"/>
                    </a:cubicBezTo>
                    <a:cubicBezTo>
                      <a:pt x="-5" y="147"/>
                      <a:pt x="1" y="129"/>
                      <a:pt x="15" y="122"/>
                    </a:cubicBezTo>
                    <a:cubicBezTo>
                      <a:pt x="265" y="2"/>
                      <a:pt x="265" y="2"/>
                      <a:pt x="265" y="2"/>
                    </a:cubicBezTo>
                    <a:cubicBezTo>
                      <a:pt x="280" y="-4"/>
                      <a:pt x="297" y="2"/>
                      <a:pt x="304" y="17"/>
                    </a:cubicBezTo>
                    <a:cubicBezTo>
                      <a:pt x="311" y="31"/>
                      <a:pt x="304" y="48"/>
                      <a:pt x="290" y="55"/>
                    </a:cubicBezTo>
                    <a:cubicBezTo>
                      <a:pt x="41" y="175"/>
                      <a:pt x="41" y="175"/>
                      <a:pt x="41" y="175"/>
                    </a:cubicBezTo>
                    <a:cubicBezTo>
                      <a:pt x="37" y="177"/>
                      <a:pt x="32" y="177"/>
                      <a:pt x="28" y="177"/>
                    </a:cubicBezTo>
                    <a:close/>
                  </a:path>
                </a:pathLst>
              </a:custGeom>
              <a:solidFill>
                <a:srgbClr val="33336A"/>
              </a:solidFill>
              <a:ln>
                <a:noFill/>
              </a:ln>
            </p:spPr>
            <p:txBody>
              <a:bodyPr spcFirstLastPara="1" wrap="square" lIns="90000" tIns="18700" rIns="90000" bIns="187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7" name="Google Shape;627;p16"/>
              <p:cNvSpPr/>
              <p:nvPr/>
            </p:nvSpPr>
            <p:spPr>
              <a:xfrm rot="-1476397">
                <a:off x="8692657" y="4040828"/>
                <a:ext cx="65137" cy="46077"/>
              </a:xfrm>
              <a:custGeom>
                <a:avLst/>
                <a:gdLst/>
                <a:ahLst/>
                <a:cxnLst/>
                <a:rect l="l" t="t" r="r" b="b"/>
                <a:pathLst>
                  <a:path w="311" h="220" extrusionOk="0">
                    <a:moveTo>
                      <a:pt x="29" y="220"/>
                    </a:moveTo>
                    <a:lnTo>
                      <a:pt x="29" y="220"/>
                    </a:lnTo>
                    <a:cubicBezTo>
                      <a:pt x="19" y="220"/>
                      <a:pt x="9" y="215"/>
                      <a:pt x="4" y="206"/>
                    </a:cubicBezTo>
                    <a:cubicBezTo>
                      <a:pt x="-4" y="192"/>
                      <a:pt x="0" y="175"/>
                      <a:pt x="15" y="166"/>
                    </a:cubicBezTo>
                    <a:cubicBezTo>
                      <a:pt x="62" y="139"/>
                      <a:pt x="103" y="111"/>
                      <a:pt x="143" y="84"/>
                    </a:cubicBezTo>
                    <a:cubicBezTo>
                      <a:pt x="182" y="57"/>
                      <a:pt x="223" y="30"/>
                      <a:pt x="268" y="4"/>
                    </a:cubicBezTo>
                    <a:cubicBezTo>
                      <a:pt x="282" y="-4"/>
                      <a:pt x="299" y="1"/>
                      <a:pt x="307" y="14"/>
                    </a:cubicBezTo>
                    <a:cubicBezTo>
                      <a:pt x="315" y="29"/>
                      <a:pt x="310" y="46"/>
                      <a:pt x="296" y="55"/>
                    </a:cubicBezTo>
                    <a:cubicBezTo>
                      <a:pt x="253" y="79"/>
                      <a:pt x="216" y="105"/>
                      <a:pt x="176" y="132"/>
                    </a:cubicBezTo>
                    <a:cubicBezTo>
                      <a:pt x="135" y="159"/>
                      <a:pt x="93" y="188"/>
                      <a:pt x="43" y="217"/>
                    </a:cubicBezTo>
                    <a:cubicBezTo>
                      <a:pt x="39" y="219"/>
                      <a:pt x="34" y="220"/>
                      <a:pt x="29" y="220"/>
                    </a:cubicBezTo>
                    <a:close/>
                  </a:path>
                </a:pathLst>
              </a:custGeom>
              <a:solidFill>
                <a:srgbClr val="33336A"/>
              </a:solidFill>
              <a:ln>
                <a:noFill/>
              </a:ln>
            </p:spPr>
            <p:txBody>
              <a:bodyPr spcFirstLastPara="1" wrap="square" lIns="90000" tIns="34200" rIns="90000" bIns="342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8" name="Google Shape;628;p16"/>
              <p:cNvSpPr/>
              <p:nvPr/>
            </p:nvSpPr>
            <p:spPr>
              <a:xfrm rot="-1476397">
                <a:off x="8752313" y="3896050"/>
                <a:ext cx="467900" cy="523392"/>
              </a:xfrm>
              <a:custGeom>
                <a:avLst/>
                <a:gdLst/>
                <a:ahLst/>
                <a:cxnLst/>
                <a:rect l="l" t="t" r="r" b="b"/>
                <a:pathLst>
                  <a:path w="2234" h="2499" extrusionOk="0">
                    <a:moveTo>
                      <a:pt x="2204" y="2499"/>
                    </a:moveTo>
                    <a:lnTo>
                      <a:pt x="2204" y="2499"/>
                    </a:lnTo>
                    <a:cubicBezTo>
                      <a:pt x="2192" y="2499"/>
                      <a:pt x="2181" y="2492"/>
                      <a:pt x="2177" y="2480"/>
                    </a:cubicBezTo>
                    <a:cubicBezTo>
                      <a:pt x="2151" y="2408"/>
                      <a:pt x="2119" y="2336"/>
                      <a:pt x="2083" y="2267"/>
                    </a:cubicBezTo>
                    <a:cubicBezTo>
                      <a:pt x="1998" y="2105"/>
                      <a:pt x="1888" y="1956"/>
                      <a:pt x="1792" y="1833"/>
                    </a:cubicBezTo>
                    <a:cubicBezTo>
                      <a:pt x="1382" y="1306"/>
                      <a:pt x="568" y="464"/>
                      <a:pt x="11" y="52"/>
                    </a:cubicBezTo>
                    <a:cubicBezTo>
                      <a:pt x="-2" y="42"/>
                      <a:pt x="-5" y="24"/>
                      <a:pt x="5" y="12"/>
                    </a:cubicBezTo>
                    <a:cubicBezTo>
                      <a:pt x="14" y="-1"/>
                      <a:pt x="32" y="-4"/>
                      <a:pt x="45" y="5"/>
                    </a:cubicBezTo>
                    <a:cubicBezTo>
                      <a:pt x="606" y="420"/>
                      <a:pt x="1425" y="1267"/>
                      <a:pt x="1838" y="1797"/>
                    </a:cubicBezTo>
                    <a:cubicBezTo>
                      <a:pt x="1936" y="1923"/>
                      <a:pt x="2047" y="2073"/>
                      <a:pt x="2134" y="2241"/>
                    </a:cubicBezTo>
                    <a:cubicBezTo>
                      <a:pt x="2171" y="2311"/>
                      <a:pt x="2204" y="2385"/>
                      <a:pt x="2232" y="2460"/>
                    </a:cubicBezTo>
                    <a:cubicBezTo>
                      <a:pt x="2237" y="2475"/>
                      <a:pt x="2230" y="2492"/>
                      <a:pt x="2214" y="2497"/>
                    </a:cubicBezTo>
                    <a:cubicBezTo>
                      <a:pt x="2211" y="2498"/>
                      <a:pt x="2208" y="2499"/>
                      <a:pt x="2204" y="2499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9" name="Google Shape;629;p16"/>
              <p:cNvSpPr/>
              <p:nvPr/>
            </p:nvSpPr>
            <p:spPr>
              <a:xfrm rot="-1476397">
                <a:off x="9014502" y="3509399"/>
                <a:ext cx="296574" cy="973061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4646" extrusionOk="0">
                    <a:moveTo>
                      <a:pt x="1412" y="439"/>
                    </a:moveTo>
                    <a:lnTo>
                      <a:pt x="1412" y="439"/>
                    </a:lnTo>
                    <a:cubicBezTo>
                      <a:pt x="1403" y="425"/>
                      <a:pt x="1386" y="421"/>
                      <a:pt x="1372" y="430"/>
                    </a:cubicBezTo>
                    <a:cubicBezTo>
                      <a:pt x="1263" y="498"/>
                      <a:pt x="1146" y="575"/>
                      <a:pt x="1033" y="649"/>
                    </a:cubicBezTo>
                    <a:cubicBezTo>
                      <a:pt x="926" y="719"/>
                      <a:pt x="816" y="791"/>
                      <a:pt x="713" y="856"/>
                    </a:cubicBezTo>
                    <a:cubicBezTo>
                      <a:pt x="711" y="768"/>
                      <a:pt x="710" y="675"/>
                      <a:pt x="709" y="579"/>
                    </a:cubicBezTo>
                    <a:lnTo>
                      <a:pt x="709" y="578"/>
                    </a:lnTo>
                    <a:cubicBezTo>
                      <a:pt x="706" y="407"/>
                      <a:pt x="703" y="225"/>
                      <a:pt x="700" y="28"/>
                    </a:cubicBezTo>
                    <a:cubicBezTo>
                      <a:pt x="700" y="13"/>
                      <a:pt x="686" y="0"/>
                      <a:pt x="670" y="0"/>
                    </a:cubicBezTo>
                    <a:cubicBezTo>
                      <a:pt x="654" y="0"/>
                      <a:pt x="641" y="14"/>
                      <a:pt x="641" y="30"/>
                    </a:cubicBezTo>
                    <a:cubicBezTo>
                      <a:pt x="645" y="210"/>
                      <a:pt x="648" y="379"/>
                      <a:pt x="650" y="537"/>
                    </a:cubicBezTo>
                    <a:cubicBezTo>
                      <a:pt x="477" y="469"/>
                      <a:pt x="277" y="374"/>
                      <a:pt x="139" y="296"/>
                    </a:cubicBezTo>
                    <a:cubicBezTo>
                      <a:pt x="125" y="289"/>
                      <a:pt x="108" y="293"/>
                      <a:pt x="99" y="307"/>
                    </a:cubicBezTo>
                    <a:cubicBezTo>
                      <a:pt x="92" y="321"/>
                      <a:pt x="96" y="339"/>
                      <a:pt x="111" y="347"/>
                    </a:cubicBezTo>
                    <a:cubicBezTo>
                      <a:pt x="257" y="429"/>
                      <a:pt x="471" y="530"/>
                      <a:pt x="651" y="600"/>
                    </a:cubicBezTo>
                    <a:cubicBezTo>
                      <a:pt x="657" y="995"/>
                      <a:pt x="660" y="1329"/>
                      <a:pt x="663" y="1632"/>
                    </a:cubicBezTo>
                    <a:cubicBezTo>
                      <a:pt x="566" y="1605"/>
                      <a:pt x="468" y="1577"/>
                      <a:pt x="371" y="1548"/>
                    </a:cubicBezTo>
                    <a:cubicBezTo>
                      <a:pt x="258" y="1515"/>
                      <a:pt x="146" y="1481"/>
                      <a:pt x="37" y="1451"/>
                    </a:cubicBezTo>
                    <a:cubicBezTo>
                      <a:pt x="21" y="1447"/>
                      <a:pt x="5" y="1455"/>
                      <a:pt x="1" y="1471"/>
                    </a:cubicBezTo>
                    <a:cubicBezTo>
                      <a:pt x="-4" y="1486"/>
                      <a:pt x="5" y="1502"/>
                      <a:pt x="21" y="1507"/>
                    </a:cubicBezTo>
                    <a:cubicBezTo>
                      <a:pt x="130" y="1537"/>
                      <a:pt x="242" y="1570"/>
                      <a:pt x="354" y="1603"/>
                    </a:cubicBezTo>
                    <a:cubicBezTo>
                      <a:pt x="458" y="1634"/>
                      <a:pt x="561" y="1664"/>
                      <a:pt x="663" y="1693"/>
                    </a:cubicBezTo>
                    <a:cubicBezTo>
                      <a:pt x="664" y="1914"/>
                      <a:pt x="665" y="2119"/>
                      <a:pt x="665" y="2323"/>
                    </a:cubicBezTo>
                    <a:cubicBezTo>
                      <a:pt x="668" y="2945"/>
                      <a:pt x="670" y="3589"/>
                      <a:pt x="690" y="4618"/>
                    </a:cubicBezTo>
                    <a:cubicBezTo>
                      <a:pt x="690" y="4633"/>
                      <a:pt x="703" y="4646"/>
                      <a:pt x="718" y="4646"/>
                    </a:cubicBezTo>
                    <a:cubicBezTo>
                      <a:pt x="719" y="4646"/>
                      <a:pt x="719" y="4646"/>
                      <a:pt x="719" y="4646"/>
                    </a:cubicBezTo>
                    <a:cubicBezTo>
                      <a:pt x="735" y="4645"/>
                      <a:pt x="748" y="4632"/>
                      <a:pt x="748" y="4616"/>
                    </a:cubicBezTo>
                    <a:cubicBezTo>
                      <a:pt x="728" y="3588"/>
                      <a:pt x="726" y="2945"/>
                      <a:pt x="724" y="2323"/>
                    </a:cubicBezTo>
                    <a:cubicBezTo>
                      <a:pt x="723" y="2117"/>
                      <a:pt x="722" y="1909"/>
                      <a:pt x="721" y="1685"/>
                    </a:cubicBezTo>
                    <a:cubicBezTo>
                      <a:pt x="721" y="1684"/>
                      <a:pt x="723" y="1682"/>
                      <a:pt x="723" y="1680"/>
                    </a:cubicBezTo>
                    <a:cubicBezTo>
                      <a:pt x="725" y="1672"/>
                      <a:pt x="724" y="1664"/>
                      <a:pt x="720" y="1658"/>
                    </a:cubicBezTo>
                    <a:cubicBezTo>
                      <a:pt x="720" y="1505"/>
                      <a:pt x="718" y="1346"/>
                      <a:pt x="717" y="1175"/>
                    </a:cubicBezTo>
                    <a:lnTo>
                      <a:pt x="718" y="1174"/>
                    </a:lnTo>
                    <a:cubicBezTo>
                      <a:pt x="933" y="1066"/>
                      <a:pt x="1147" y="951"/>
                      <a:pt x="1355" y="829"/>
                    </a:cubicBezTo>
                    <a:cubicBezTo>
                      <a:pt x="1369" y="821"/>
                      <a:pt x="1374" y="803"/>
                      <a:pt x="1366" y="789"/>
                    </a:cubicBezTo>
                    <a:cubicBezTo>
                      <a:pt x="1357" y="776"/>
                      <a:pt x="1340" y="771"/>
                      <a:pt x="1326" y="779"/>
                    </a:cubicBezTo>
                    <a:cubicBezTo>
                      <a:pt x="1127" y="895"/>
                      <a:pt x="922" y="1006"/>
                      <a:pt x="715" y="1110"/>
                    </a:cubicBezTo>
                    <a:cubicBezTo>
                      <a:pt x="715" y="1049"/>
                      <a:pt x="714" y="985"/>
                      <a:pt x="714" y="921"/>
                    </a:cubicBezTo>
                    <a:cubicBezTo>
                      <a:pt x="718" y="921"/>
                      <a:pt x="722" y="919"/>
                      <a:pt x="725" y="917"/>
                    </a:cubicBezTo>
                    <a:cubicBezTo>
                      <a:pt x="834" y="849"/>
                      <a:pt x="951" y="772"/>
                      <a:pt x="1064" y="697"/>
                    </a:cubicBezTo>
                    <a:cubicBezTo>
                      <a:pt x="1177" y="623"/>
                      <a:pt x="1294" y="547"/>
                      <a:pt x="1403" y="479"/>
                    </a:cubicBezTo>
                    <a:cubicBezTo>
                      <a:pt x="1416" y="470"/>
                      <a:pt x="1420" y="452"/>
                      <a:pt x="1412" y="439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0" name="Google Shape;630;p16"/>
              <p:cNvSpPr/>
              <p:nvPr/>
            </p:nvSpPr>
            <p:spPr>
              <a:xfrm rot="-1476397">
                <a:off x="8762497" y="3961804"/>
                <a:ext cx="22201" cy="101998"/>
              </a:xfrm>
              <a:custGeom>
                <a:avLst/>
                <a:gdLst/>
                <a:ahLst/>
                <a:cxnLst/>
                <a:rect l="l" t="t" r="r" b="b"/>
                <a:pathLst>
                  <a:path w="106" h="487" extrusionOk="0">
                    <a:moveTo>
                      <a:pt x="77" y="487"/>
                    </a:moveTo>
                    <a:lnTo>
                      <a:pt x="77" y="487"/>
                    </a:lnTo>
                    <a:cubicBezTo>
                      <a:pt x="62" y="487"/>
                      <a:pt x="49" y="475"/>
                      <a:pt x="48" y="46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-2" y="17"/>
                      <a:pt x="10" y="2"/>
                      <a:pt x="26" y="0"/>
                    </a:cubicBezTo>
                    <a:cubicBezTo>
                      <a:pt x="42" y="-1"/>
                      <a:pt x="56" y="10"/>
                      <a:pt x="58" y="26"/>
                    </a:cubicBezTo>
                    <a:cubicBezTo>
                      <a:pt x="105" y="454"/>
                      <a:pt x="105" y="454"/>
                      <a:pt x="105" y="454"/>
                    </a:cubicBezTo>
                    <a:cubicBezTo>
                      <a:pt x="107" y="470"/>
                      <a:pt x="96" y="484"/>
                      <a:pt x="79" y="486"/>
                    </a:cubicBezTo>
                    <a:cubicBezTo>
                      <a:pt x="79" y="487"/>
                      <a:pt x="78" y="487"/>
                      <a:pt x="77" y="487"/>
                    </a:cubicBezTo>
                    <a:close/>
                  </a:path>
                </a:pathLst>
              </a:custGeom>
              <a:solidFill>
                <a:srgbClr val="33336A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1" name="Google Shape;631;p16"/>
              <p:cNvSpPr/>
              <p:nvPr/>
            </p:nvSpPr>
            <p:spPr>
              <a:xfrm rot="-1476397">
                <a:off x="8422096" y="3779440"/>
                <a:ext cx="413864" cy="387675"/>
              </a:xfrm>
              <a:custGeom>
                <a:avLst/>
                <a:gdLst/>
                <a:ahLst/>
                <a:cxnLst/>
                <a:rect l="l" t="t" r="r" b="b"/>
                <a:pathLst>
                  <a:path w="1976" h="1851" extrusionOk="0">
                    <a:moveTo>
                      <a:pt x="1629" y="1742"/>
                    </a:moveTo>
                    <a:lnTo>
                      <a:pt x="1629" y="1742"/>
                    </a:lnTo>
                    <a:cubicBezTo>
                      <a:pt x="2321" y="1388"/>
                      <a:pt x="1768" y="111"/>
                      <a:pt x="1736" y="72"/>
                    </a:cubicBezTo>
                    <a:cubicBezTo>
                      <a:pt x="1612" y="-81"/>
                      <a:pt x="1178" y="3"/>
                      <a:pt x="1249" y="388"/>
                    </a:cubicBezTo>
                    <a:cubicBezTo>
                      <a:pt x="1120" y="89"/>
                      <a:pt x="465" y="324"/>
                      <a:pt x="570" y="684"/>
                    </a:cubicBezTo>
                    <a:cubicBezTo>
                      <a:pt x="488" y="595"/>
                      <a:pt x="197" y="521"/>
                      <a:pt x="1" y="776"/>
                    </a:cubicBezTo>
                    <a:cubicBezTo>
                      <a:pt x="-20" y="803"/>
                      <a:pt x="629" y="2254"/>
                      <a:pt x="1629" y="174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2" name="Google Shape;632;p16"/>
              <p:cNvSpPr/>
              <p:nvPr/>
            </p:nvSpPr>
            <p:spPr>
              <a:xfrm rot="-1476397">
                <a:off x="8664185" y="3750713"/>
                <a:ext cx="102628" cy="282535"/>
              </a:xfrm>
              <a:custGeom>
                <a:avLst/>
                <a:gdLst/>
                <a:ahLst/>
                <a:cxnLst/>
                <a:rect l="l" t="t" r="r" b="b"/>
                <a:pathLst>
                  <a:path w="490" h="1349" extrusionOk="0">
                    <a:moveTo>
                      <a:pt x="271" y="1349"/>
                    </a:moveTo>
                    <a:lnTo>
                      <a:pt x="271" y="1349"/>
                    </a:lnTo>
                    <a:cubicBezTo>
                      <a:pt x="259" y="1349"/>
                      <a:pt x="249" y="1343"/>
                      <a:pt x="244" y="1332"/>
                    </a:cubicBezTo>
                    <a:cubicBezTo>
                      <a:pt x="-50" y="713"/>
                      <a:pt x="-42" y="174"/>
                      <a:pt x="76" y="37"/>
                    </a:cubicBezTo>
                    <a:cubicBezTo>
                      <a:pt x="103" y="5"/>
                      <a:pt x="138" y="-7"/>
                      <a:pt x="174" y="5"/>
                    </a:cubicBezTo>
                    <a:cubicBezTo>
                      <a:pt x="308" y="46"/>
                      <a:pt x="423" y="402"/>
                      <a:pt x="489" y="981"/>
                    </a:cubicBezTo>
                    <a:cubicBezTo>
                      <a:pt x="491" y="997"/>
                      <a:pt x="480" y="1011"/>
                      <a:pt x="464" y="1013"/>
                    </a:cubicBezTo>
                    <a:cubicBezTo>
                      <a:pt x="448" y="1016"/>
                      <a:pt x="434" y="1004"/>
                      <a:pt x="432" y="988"/>
                    </a:cubicBezTo>
                    <a:cubicBezTo>
                      <a:pt x="352" y="298"/>
                      <a:pt x="222" y="80"/>
                      <a:pt x="156" y="60"/>
                    </a:cubicBezTo>
                    <a:cubicBezTo>
                      <a:pt x="148" y="58"/>
                      <a:pt x="136" y="56"/>
                      <a:pt x="120" y="75"/>
                    </a:cubicBezTo>
                    <a:cubicBezTo>
                      <a:pt x="28" y="181"/>
                      <a:pt x="7" y="698"/>
                      <a:pt x="296" y="1307"/>
                    </a:cubicBezTo>
                    <a:cubicBezTo>
                      <a:pt x="303" y="1322"/>
                      <a:pt x="298" y="1339"/>
                      <a:pt x="283" y="1346"/>
                    </a:cubicBezTo>
                    <a:cubicBezTo>
                      <a:pt x="279" y="1348"/>
                      <a:pt x="275" y="1349"/>
                      <a:pt x="271" y="1349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3" name="Google Shape;633;p16"/>
              <p:cNvSpPr/>
              <p:nvPr/>
            </p:nvSpPr>
            <p:spPr>
              <a:xfrm rot="-1476397">
                <a:off x="8495729" y="3931925"/>
                <a:ext cx="187453" cy="218237"/>
              </a:xfrm>
              <a:custGeom>
                <a:avLst/>
                <a:gdLst/>
                <a:ahLst/>
                <a:cxnLst/>
                <a:rect l="l" t="t" r="r" b="b"/>
                <a:pathLst>
                  <a:path w="895" h="1042" extrusionOk="0">
                    <a:moveTo>
                      <a:pt x="866" y="1042"/>
                    </a:moveTo>
                    <a:lnTo>
                      <a:pt x="866" y="1042"/>
                    </a:lnTo>
                    <a:cubicBezTo>
                      <a:pt x="854" y="1042"/>
                      <a:pt x="843" y="1035"/>
                      <a:pt x="839" y="1023"/>
                    </a:cubicBezTo>
                    <a:cubicBezTo>
                      <a:pt x="534" y="260"/>
                      <a:pt x="245" y="58"/>
                      <a:pt x="135" y="58"/>
                    </a:cubicBezTo>
                    <a:lnTo>
                      <a:pt x="135" y="58"/>
                    </a:lnTo>
                    <a:cubicBezTo>
                      <a:pt x="103" y="58"/>
                      <a:pt x="81" y="73"/>
                      <a:pt x="69" y="104"/>
                    </a:cubicBezTo>
                    <a:cubicBezTo>
                      <a:pt x="25" y="214"/>
                      <a:pt x="111" y="534"/>
                      <a:pt x="529" y="928"/>
                    </a:cubicBezTo>
                    <a:cubicBezTo>
                      <a:pt x="540" y="939"/>
                      <a:pt x="541" y="958"/>
                      <a:pt x="530" y="969"/>
                    </a:cubicBezTo>
                    <a:cubicBezTo>
                      <a:pt x="519" y="981"/>
                      <a:pt x="501" y="982"/>
                      <a:pt x="489" y="970"/>
                    </a:cubicBezTo>
                    <a:cubicBezTo>
                      <a:pt x="76" y="581"/>
                      <a:pt x="-47" y="237"/>
                      <a:pt x="14" y="83"/>
                    </a:cubicBezTo>
                    <a:cubicBezTo>
                      <a:pt x="36" y="30"/>
                      <a:pt x="79" y="0"/>
                      <a:pt x="135" y="0"/>
                    </a:cubicBezTo>
                    <a:lnTo>
                      <a:pt x="135" y="0"/>
                    </a:lnTo>
                    <a:cubicBezTo>
                      <a:pt x="300" y="0"/>
                      <a:pt x="597" y="262"/>
                      <a:pt x="892" y="1002"/>
                    </a:cubicBezTo>
                    <a:cubicBezTo>
                      <a:pt x="898" y="1016"/>
                      <a:pt x="891" y="1033"/>
                      <a:pt x="876" y="1039"/>
                    </a:cubicBezTo>
                    <a:cubicBezTo>
                      <a:pt x="873" y="1041"/>
                      <a:pt x="869" y="1042"/>
                      <a:pt x="866" y="1042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4" name="Google Shape;634;p16"/>
              <p:cNvSpPr/>
              <p:nvPr/>
            </p:nvSpPr>
            <p:spPr>
              <a:xfrm rot="-1476397">
                <a:off x="8590935" y="3820644"/>
                <a:ext cx="104513" cy="277090"/>
              </a:xfrm>
              <a:custGeom>
                <a:avLst/>
                <a:gdLst/>
                <a:ahLst/>
                <a:cxnLst/>
                <a:rect l="l" t="t" r="r" b="b"/>
                <a:pathLst>
                  <a:path w="499" h="1323" extrusionOk="0">
                    <a:moveTo>
                      <a:pt x="469" y="1323"/>
                    </a:moveTo>
                    <a:lnTo>
                      <a:pt x="469" y="1323"/>
                    </a:lnTo>
                    <a:cubicBezTo>
                      <a:pt x="461" y="1323"/>
                      <a:pt x="454" y="1320"/>
                      <a:pt x="448" y="1314"/>
                    </a:cubicBezTo>
                    <a:cubicBezTo>
                      <a:pt x="278" y="1143"/>
                      <a:pt x="-26" y="612"/>
                      <a:pt x="1" y="204"/>
                    </a:cubicBezTo>
                    <a:cubicBezTo>
                      <a:pt x="9" y="68"/>
                      <a:pt x="44" y="0"/>
                      <a:pt x="105" y="0"/>
                    </a:cubicBezTo>
                    <a:cubicBezTo>
                      <a:pt x="106" y="0"/>
                      <a:pt x="107" y="0"/>
                      <a:pt x="108" y="0"/>
                    </a:cubicBezTo>
                    <a:cubicBezTo>
                      <a:pt x="247" y="4"/>
                      <a:pt x="415" y="418"/>
                      <a:pt x="415" y="674"/>
                    </a:cubicBezTo>
                    <a:cubicBezTo>
                      <a:pt x="415" y="690"/>
                      <a:pt x="402" y="703"/>
                      <a:pt x="386" y="703"/>
                    </a:cubicBezTo>
                    <a:lnTo>
                      <a:pt x="386" y="703"/>
                    </a:lnTo>
                    <a:cubicBezTo>
                      <a:pt x="370" y="703"/>
                      <a:pt x="357" y="690"/>
                      <a:pt x="357" y="674"/>
                    </a:cubicBezTo>
                    <a:cubicBezTo>
                      <a:pt x="357" y="390"/>
                      <a:pt x="179" y="60"/>
                      <a:pt x="106" y="58"/>
                    </a:cubicBezTo>
                    <a:cubicBezTo>
                      <a:pt x="93" y="58"/>
                      <a:pt x="66" y="88"/>
                      <a:pt x="58" y="207"/>
                    </a:cubicBezTo>
                    <a:cubicBezTo>
                      <a:pt x="35" y="566"/>
                      <a:pt x="302" y="1086"/>
                      <a:pt x="490" y="1273"/>
                    </a:cubicBezTo>
                    <a:cubicBezTo>
                      <a:pt x="501" y="1285"/>
                      <a:pt x="501" y="1303"/>
                      <a:pt x="490" y="1314"/>
                    </a:cubicBezTo>
                    <a:cubicBezTo>
                      <a:pt x="484" y="1320"/>
                      <a:pt x="476" y="1323"/>
                      <a:pt x="469" y="1323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35" name="Google Shape;635;p16"/>
            <p:cNvGrpSpPr/>
            <p:nvPr/>
          </p:nvGrpSpPr>
          <p:grpSpPr>
            <a:xfrm rot="1560766">
              <a:off x="7679170" y="4340456"/>
              <a:ext cx="407815" cy="1359445"/>
              <a:chOff x="887400" y="177840"/>
              <a:chExt cx="784800" cy="2616120"/>
            </a:xfrm>
          </p:grpSpPr>
          <p:sp>
            <p:nvSpPr>
              <p:cNvPr id="636" name="Google Shape;636;p16"/>
              <p:cNvSpPr/>
              <p:nvPr/>
            </p:nvSpPr>
            <p:spPr>
              <a:xfrm>
                <a:off x="946080" y="177840"/>
                <a:ext cx="698400" cy="1793520"/>
              </a:xfrm>
              <a:custGeom>
                <a:avLst/>
                <a:gdLst/>
                <a:ahLst/>
                <a:cxnLst/>
                <a:rect l="l" t="t" r="r" b="b"/>
                <a:pathLst>
                  <a:path w="1940" h="4982" extrusionOk="0">
                    <a:moveTo>
                      <a:pt x="56" y="753"/>
                    </a:moveTo>
                    <a:lnTo>
                      <a:pt x="56" y="753"/>
                    </a:lnTo>
                    <a:cubicBezTo>
                      <a:pt x="13" y="1105"/>
                      <a:pt x="182" y="1474"/>
                      <a:pt x="475" y="1672"/>
                    </a:cubicBezTo>
                    <a:cubicBezTo>
                      <a:pt x="185" y="1868"/>
                      <a:pt x="2" y="2212"/>
                      <a:pt x="0" y="2562"/>
                    </a:cubicBezTo>
                    <a:cubicBezTo>
                      <a:pt x="-2" y="2911"/>
                      <a:pt x="179" y="3257"/>
                      <a:pt x="466" y="3456"/>
                    </a:cubicBezTo>
                    <a:cubicBezTo>
                      <a:pt x="142" y="3720"/>
                      <a:pt x="30" y="4224"/>
                      <a:pt x="239" y="4586"/>
                    </a:cubicBezTo>
                    <a:cubicBezTo>
                      <a:pt x="448" y="4948"/>
                      <a:pt x="969" y="5100"/>
                      <a:pt x="1325" y="4880"/>
                    </a:cubicBezTo>
                    <a:cubicBezTo>
                      <a:pt x="1449" y="4803"/>
                      <a:pt x="1547" y="4691"/>
                      <a:pt x="1630" y="4572"/>
                    </a:cubicBezTo>
                    <a:cubicBezTo>
                      <a:pt x="1758" y="4388"/>
                      <a:pt x="1855" y="4169"/>
                      <a:pt x="1830" y="3947"/>
                    </a:cubicBezTo>
                    <a:cubicBezTo>
                      <a:pt x="1805" y="3725"/>
                      <a:pt x="1623" y="3511"/>
                      <a:pt x="1399" y="3512"/>
                    </a:cubicBezTo>
                    <a:cubicBezTo>
                      <a:pt x="1766" y="3306"/>
                      <a:pt x="1987" y="2865"/>
                      <a:pt x="1931" y="2448"/>
                    </a:cubicBezTo>
                    <a:cubicBezTo>
                      <a:pt x="1876" y="2031"/>
                      <a:pt x="1547" y="1664"/>
                      <a:pt x="1139" y="1561"/>
                    </a:cubicBezTo>
                    <a:cubicBezTo>
                      <a:pt x="1434" y="1350"/>
                      <a:pt x="1572" y="943"/>
                      <a:pt x="1467" y="596"/>
                    </a:cubicBezTo>
                    <a:cubicBezTo>
                      <a:pt x="1362" y="249"/>
                      <a:pt x="1024" y="-46"/>
                      <a:pt x="659" y="6"/>
                    </a:cubicBezTo>
                    <a:cubicBezTo>
                      <a:pt x="292" y="59"/>
                      <a:pt x="98" y="402"/>
                      <a:pt x="56" y="75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7" name="Google Shape;637;p16"/>
              <p:cNvSpPr/>
              <p:nvPr/>
            </p:nvSpPr>
            <p:spPr>
              <a:xfrm>
                <a:off x="1266480" y="982800"/>
                <a:ext cx="55800" cy="1811160"/>
              </a:xfrm>
              <a:custGeom>
                <a:avLst/>
                <a:gdLst/>
                <a:ahLst/>
                <a:cxnLst/>
                <a:rect l="l" t="t" r="r" b="b"/>
                <a:pathLst>
                  <a:path w="155" h="5031" extrusionOk="0">
                    <a:moveTo>
                      <a:pt x="57" y="5027"/>
                    </a:moveTo>
                    <a:lnTo>
                      <a:pt x="57" y="5027"/>
                    </a:lnTo>
                    <a:cubicBezTo>
                      <a:pt x="48" y="5021"/>
                      <a:pt x="43" y="5011"/>
                      <a:pt x="44" y="5001"/>
                    </a:cubicBezTo>
                    <a:cubicBezTo>
                      <a:pt x="128" y="3351"/>
                      <a:pt x="113" y="1679"/>
                      <a:pt x="0" y="31"/>
                    </a:cubicBezTo>
                    <a:cubicBezTo>
                      <a:pt x="-2" y="15"/>
                      <a:pt x="11" y="1"/>
                      <a:pt x="27" y="0"/>
                    </a:cubicBezTo>
                    <a:cubicBezTo>
                      <a:pt x="42" y="-1"/>
                      <a:pt x="57" y="11"/>
                      <a:pt x="57" y="27"/>
                    </a:cubicBezTo>
                    <a:cubicBezTo>
                      <a:pt x="171" y="1677"/>
                      <a:pt x="186" y="3351"/>
                      <a:pt x="101" y="5004"/>
                    </a:cubicBezTo>
                    <a:cubicBezTo>
                      <a:pt x="101" y="5020"/>
                      <a:pt x="87" y="5032"/>
                      <a:pt x="71" y="5031"/>
                    </a:cubicBezTo>
                    <a:cubicBezTo>
                      <a:pt x="65" y="5031"/>
                      <a:pt x="61" y="5030"/>
                      <a:pt x="57" y="5027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8" name="Google Shape;638;p16"/>
              <p:cNvSpPr/>
              <p:nvPr/>
            </p:nvSpPr>
            <p:spPr>
              <a:xfrm>
                <a:off x="1250280" y="544680"/>
                <a:ext cx="353880" cy="374760"/>
              </a:xfrm>
              <a:custGeom>
                <a:avLst/>
                <a:gdLst/>
                <a:ahLst/>
                <a:cxnLst/>
                <a:rect l="l" t="t" r="r" b="b"/>
                <a:pathLst>
                  <a:path w="983" h="1041" extrusionOk="0">
                    <a:moveTo>
                      <a:pt x="531" y="1037"/>
                    </a:moveTo>
                    <a:lnTo>
                      <a:pt x="531" y="1037"/>
                    </a:lnTo>
                    <a:cubicBezTo>
                      <a:pt x="525" y="1033"/>
                      <a:pt x="521" y="1028"/>
                      <a:pt x="519" y="1021"/>
                    </a:cubicBezTo>
                    <a:cubicBezTo>
                      <a:pt x="514" y="1006"/>
                      <a:pt x="522" y="990"/>
                      <a:pt x="538" y="985"/>
                    </a:cubicBezTo>
                    <a:cubicBezTo>
                      <a:pt x="714" y="928"/>
                      <a:pt x="855" y="793"/>
                      <a:pt x="905" y="632"/>
                    </a:cubicBezTo>
                    <a:cubicBezTo>
                      <a:pt x="958" y="463"/>
                      <a:pt x="905" y="267"/>
                      <a:pt x="777" y="156"/>
                    </a:cubicBezTo>
                    <a:cubicBezTo>
                      <a:pt x="644" y="41"/>
                      <a:pt x="438" y="25"/>
                      <a:pt x="296" y="119"/>
                    </a:cubicBezTo>
                    <a:cubicBezTo>
                      <a:pt x="179" y="197"/>
                      <a:pt x="113" y="334"/>
                      <a:pt x="55" y="455"/>
                    </a:cubicBezTo>
                    <a:cubicBezTo>
                      <a:pt x="48" y="470"/>
                      <a:pt x="31" y="476"/>
                      <a:pt x="16" y="469"/>
                    </a:cubicBezTo>
                    <a:cubicBezTo>
                      <a:pt x="2" y="462"/>
                      <a:pt x="-4" y="445"/>
                      <a:pt x="3" y="431"/>
                    </a:cubicBezTo>
                    <a:cubicBezTo>
                      <a:pt x="61" y="309"/>
                      <a:pt x="133" y="157"/>
                      <a:pt x="264" y="71"/>
                    </a:cubicBezTo>
                    <a:cubicBezTo>
                      <a:pt x="426" y="-37"/>
                      <a:pt x="663" y="-20"/>
                      <a:pt x="814" y="112"/>
                    </a:cubicBezTo>
                    <a:cubicBezTo>
                      <a:pt x="960" y="238"/>
                      <a:pt x="1020" y="459"/>
                      <a:pt x="961" y="649"/>
                    </a:cubicBezTo>
                    <a:cubicBezTo>
                      <a:pt x="905" y="828"/>
                      <a:pt x="749" y="978"/>
                      <a:pt x="555" y="1040"/>
                    </a:cubicBezTo>
                    <a:cubicBezTo>
                      <a:pt x="546" y="1043"/>
                      <a:pt x="538" y="1041"/>
                      <a:pt x="531" y="1037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9" name="Google Shape;639;p16"/>
              <p:cNvSpPr/>
              <p:nvPr/>
            </p:nvSpPr>
            <p:spPr>
              <a:xfrm>
                <a:off x="887400" y="230400"/>
                <a:ext cx="286200" cy="462240"/>
              </a:xfrm>
              <a:custGeom>
                <a:avLst/>
                <a:gdLst/>
                <a:ahLst/>
                <a:cxnLst/>
                <a:rect l="l" t="t" r="r" b="b"/>
                <a:pathLst>
                  <a:path w="795" h="1284" extrusionOk="0">
                    <a:moveTo>
                      <a:pt x="330" y="1192"/>
                    </a:moveTo>
                    <a:lnTo>
                      <a:pt x="330" y="1192"/>
                    </a:lnTo>
                    <a:cubicBezTo>
                      <a:pt x="9" y="978"/>
                      <a:pt x="-53" y="643"/>
                      <a:pt x="39" y="393"/>
                    </a:cubicBezTo>
                    <a:cubicBezTo>
                      <a:pt x="132" y="138"/>
                      <a:pt x="403" y="-84"/>
                      <a:pt x="775" y="31"/>
                    </a:cubicBezTo>
                    <a:cubicBezTo>
                      <a:pt x="790" y="36"/>
                      <a:pt x="799" y="52"/>
                      <a:pt x="794" y="67"/>
                    </a:cubicBezTo>
                    <a:cubicBezTo>
                      <a:pt x="790" y="83"/>
                      <a:pt x="773" y="91"/>
                      <a:pt x="758" y="86"/>
                    </a:cubicBezTo>
                    <a:cubicBezTo>
                      <a:pt x="422" y="-17"/>
                      <a:pt x="178" y="183"/>
                      <a:pt x="93" y="413"/>
                    </a:cubicBezTo>
                    <a:cubicBezTo>
                      <a:pt x="-6" y="683"/>
                      <a:pt x="85" y="1038"/>
                      <a:pt x="509" y="1224"/>
                    </a:cubicBezTo>
                    <a:cubicBezTo>
                      <a:pt x="523" y="1218"/>
                      <a:pt x="523" y="1218"/>
                      <a:pt x="523" y="1218"/>
                    </a:cubicBezTo>
                    <a:cubicBezTo>
                      <a:pt x="538" y="1212"/>
                      <a:pt x="555" y="1220"/>
                      <a:pt x="561" y="1235"/>
                    </a:cubicBezTo>
                    <a:cubicBezTo>
                      <a:pt x="566" y="1250"/>
                      <a:pt x="559" y="1267"/>
                      <a:pt x="544" y="1272"/>
                    </a:cubicBezTo>
                    <a:cubicBezTo>
                      <a:pt x="518" y="1282"/>
                      <a:pt x="518" y="1282"/>
                      <a:pt x="518" y="1282"/>
                    </a:cubicBezTo>
                    <a:cubicBezTo>
                      <a:pt x="511" y="1285"/>
                      <a:pt x="504" y="1285"/>
                      <a:pt x="496" y="1282"/>
                    </a:cubicBezTo>
                    <a:cubicBezTo>
                      <a:pt x="435" y="1255"/>
                      <a:pt x="379" y="1225"/>
                      <a:pt x="330" y="1192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0" name="Google Shape;640;p16"/>
              <p:cNvSpPr/>
              <p:nvPr/>
            </p:nvSpPr>
            <p:spPr>
              <a:xfrm>
                <a:off x="889560" y="1112760"/>
                <a:ext cx="265320" cy="372240"/>
              </a:xfrm>
              <a:custGeom>
                <a:avLst/>
                <a:gdLst/>
                <a:ahLst/>
                <a:cxnLst/>
                <a:rect l="l" t="t" r="r" b="b"/>
                <a:pathLst>
                  <a:path w="737" h="1034" extrusionOk="0">
                    <a:moveTo>
                      <a:pt x="276" y="913"/>
                    </a:moveTo>
                    <a:lnTo>
                      <a:pt x="276" y="913"/>
                    </a:lnTo>
                    <a:cubicBezTo>
                      <a:pt x="187" y="855"/>
                      <a:pt x="115" y="775"/>
                      <a:pt x="65" y="679"/>
                    </a:cubicBezTo>
                    <a:cubicBezTo>
                      <a:pt x="-26" y="503"/>
                      <a:pt x="-21" y="303"/>
                      <a:pt x="79" y="169"/>
                    </a:cubicBezTo>
                    <a:cubicBezTo>
                      <a:pt x="187" y="23"/>
                      <a:pt x="388" y="-31"/>
                      <a:pt x="645" y="17"/>
                    </a:cubicBezTo>
                    <a:cubicBezTo>
                      <a:pt x="661" y="19"/>
                      <a:pt x="671" y="35"/>
                      <a:pt x="668" y="51"/>
                    </a:cubicBezTo>
                    <a:cubicBezTo>
                      <a:pt x="665" y="67"/>
                      <a:pt x="650" y="77"/>
                      <a:pt x="634" y="74"/>
                    </a:cubicBezTo>
                    <a:cubicBezTo>
                      <a:pt x="400" y="30"/>
                      <a:pt x="220" y="77"/>
                      <a:pt x="125" y="204"/>
                    </a:cubicBezTo>
                    <a:cubicBezTo>
                      <a:pt x="39" y="320"/>
                      <a:pt x="36" y="496"/>
                      <a:pt x="116" y="651"/>
                    </a:cubicBezTo>
                    <a:cubicBezTo>
                      <a:pt x="224" y="859"/>
                      <a:pt x="442" y="978"/>
                      <a:pt x="701" y="972"/>
                    </a:cubicBezTo>
                    <a:cubicBezTo>
                      <a:pt x="707" y="972"/>
                      <a:pt x="713" y="973"/>
                      <a:pt x="718" y="977"/>
                    </a:cubicBezTo>
                    <a:cubicBezTo>
                      <a:pt x="724" y="982"/>
                      <a:pt x="724" y="982"/>
                      <a:pt x="724" y="982"/>
                    </a:cubicBezTo>
                    <a:cubicBezTo>
                      <a:pt x="738" y="991"/>
                      <a:pt x="741" y="1009"/>
                      <a:pt x="731" y="1022"/>
                    </a:cubicBezTo>
                    <a:cubicBezTo>
                      <a:pt x="722" y="1035"/>
                      <a:pt x="705" y="1037"/>
                      <a:pt x="692" y="1030"/>
                    </a:cubicBezTo>
                    <a:cubicBezTo>
                      <a:pt x="535" y="1032"/>
                      <a:pt x="392" y="990"/>
                      <a:pt x="276" y="913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1" name="Google Shape;641;p16"/>
              <p:cNvSpPr/>
              <p:nvPr/>
            </p:nvSpPr>
            <p:spPr>
              <a:xfrm>
                <a:off x="1416600" y="1632240"/>
                <a:ext cx="255600" cy="295560"/>
              </a:xfrm>
              <a:custGeom>
                <a:avLst/>
                <a:gdLst/>
                <a:ahLst/>
                <a:cxnLst/>
                <a:rect l="l" t="t" r="r" b="b"/>
                <a:pathLst>
                  <a:path w="710" h="821" extrusionOk="0">
                    <a:moveTo>
                      <a:pt x="14" y="757"/>
                    </a:moveTo>
                    <a:lnTo>
                      <a:pt x="14" y="757"/>
                    </a:lnTo>
                    <a:cubicBezTo>
                      <a:pt x="2" y="750"/>
                      <a:pt x="-3" y="734"/>
                      <a:pt x="3" y="721"/>
                    </a:cubicBezTo>
                    <a:cubicBezTo>
                      <a:pt x="10" y="707"/>
                      <a:pt x="27" y="700"/>
                      <a:pt x="42" y="706"/>
                    </a:cubicBezTo>
                    <a:cubicBezTo>
                      <a:pt x="251" y="797"/>
                      <a:pt x="437" y="778"/>
                      <a:pt x="552" y="654"/>
                    </a:cubicBezTo>
                    <a:cubicBezTo>
                      <a:pt x="657" y="541"/>
                      <a:pt x="683" y="362"/>
                      <a:pt x="613" y="229"/>
                    </a:cubicBezTo>
                    <a:cubicBezTo>
                      <a:pt x="572" y="151"/>
                      <a:pt x="465" y="26"/>
                      <a:pt x="201" y="65"/>
                    </a:cubicBezTo>
                    <a:cubicBezTo>
                      <a:pt x="185" y="67"/>
                      <a:pt x="170" y="56"/>
                      <a:pt x="168" y="40"/>
                    </a:cubicBezTo>
                    <a:cubicBezTo>
                      <a:pt x="166" y="24"/>
                      <a:pt x="177" y="9"/>
                      <a:pt x="193" y="7"/>
                    </a:cubicBezTo>
                    <a:cubicBezTo>
                      <a:pt x="411" y="-24"/>
                      <a:pt x="583" y="47"/>
                      <a:pt x="664" y="202"/>
                    </a:cubicBezTo>
                    <a:cubicBezTo>
                      <a:pt x="745" y="357"/>
                      <a:pt x="716" y="563"/>
                      <a:pt x="595" y="693"/>
                    </a:cubicBezTo>
                    <a:cubicBezTo>
                      <a:pt x="462" y="836"/>
                      <a:pt x="252" y="861"/>
                      <a:pt x="19" y="760"/>
                    </a:cubicBezTo>
                    <a:cubicBezTo>
                      <a:pt x="17" y="759"/>
                      <a:pt x="15" y="758"/>
                      <a:pt x="14" y="757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42" name="Google Shape;642;p16"/>
            <p:cNvGrpSpPr/>
            <p:nvPr/>
          </p:nvGrpSpPr>
          <p:grpSpPr>
            <a:xfrm rot="1988033" flipH="1">
              <a:off x="8200462" y="4706449"/>
              <a:ext cx="561486" cy="627471"/>
              <a:chOff x="8293574" y="1108675"/>
              <a:chExt cx="561484" cy="627468"/>
            </a:xfrm>
          </p:grpSpPr>
          <p:sp>
            <p:nvSpPr>
              <p:cNvPr id="643" name="Google Shape;643;p16"/>
              <p:cNvSpPr/>
              <p:nvPr/>
            </p:nvSpPr>
            <p:spPr>
              <a:xfrm rot="1311964">
                <a:off x="8571786" y="1407465"/>
                <a:ext cx="138295" cy="140152"/>
              </a:xfrm>
              <a:custGeom>
                <a:avLst/>
                <a:gdLst/>
                <a:ahLst/>
                <a:cxnLst/>
                <a:rect l="l" t="t" r="r" b="b"/>
                <a:pathLst>
                  <a:path w="596" h="604" extrusionOk="0">
                    <a:moveTo>
                      <a:pt x="539" y="509"/>
                    </a:moveTo>
                    <a:lnTo>
                      <a:pt x="539" y="509"/>
                    </a:lnTo>
                    <a:cubicBezTo>
                      <a:pt x="669" y="384"/>
                      <a:pt x="576" y="-56"/>
                      <a:pt x="257" y="6"/>
                    </a:cubicBezTo>
                    <a:cubicBezTo>
                      <a:pt x="-302" y="115"/>
                      <a:pt x="170" y="865"/>
                      <a:pt x="539" y="50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4" name="Google Shape;644;p16"/>
              <p:cNvSpPr/>
              <p:nvPr/>
            </p:nvSpPr>
            <p:spPr>
              <a:xfrm rot="1311964">
                <a:off x="8695637" y="1129386"/>
                <a:ext cx="138295" cy="140152"/>
              </a:xfrm>
              <a:custGeom>
                <a:avLst/>
                <a:gdLst/>
                <a:ahLst/>
                <a:cxnLst/>
                <a:rect l="l" t="t" r="r" b="b"/>
                <a:pathLst>
                  <a:path w="596" h="604" extrusionOk="0">
                    <a:moveTo>
                      <a:pt x="540" y="509"/>
                    </a:moveTo>
                    <a:lnTo>
                      <a:pt x="540" y="509"/>
                    </a:lnTo>
                    <a:cubicBezTo>
                      <a:pt x="669" y="385"/>
                      <a:pt x="576" y="-56"/>
                      <a:pt x="257" y="6"/>
                    </a:cubicBezTo>
                    <a:cubicBezTo>
                      <a:pt x="-302" y="115"/>
                      <a:pt x="171" y="865"/>
                      <a:pt x="540" y="50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5" name="Google Shape;645;p16"/>
              <p:cNvSpPr/>
              <p:nvPr/>
            </p:nvSpPr>
            <p:spPr>
              <a:xfrm rot="1311996">
                <a:off x="8388642" y="1143669"/>
                <a:ext cx="269365" cy="562548"/>
              </a:xfrm>
              <a:custGeom>
                <a:avLst/>
                <a:gdLst/>
                <a:ahLst/>
                <a:cxnLst/>
                <a:rect l="l" t="t" r="r" b="b"/>
                <a:pathLst>
                  <a:path w="1267" h="2646" extrusionOk="0">
                    <a:moveTo>
                      <a:pt x="32" y="2646"/>
                    </a:moveTo>
                    <a:lnTo>
                      <a:pt x="32" y="2646"/>
                    </a:lnTo>
                    <a:cubicBezTo>
                      <a:pt x="25" y="2646"/>
                      <a:pt x="19" y="2645"/>
                      <a:pt x="14" y="2641"/>
                    </a:cubicBezTo>
                    <a:cubicBezTo>
                      <a:pt x="-1" y="2631"/>
                      <a:pt x="-5" y="2611"/>
                      <a:pt x="5" y="2596"/>
                    </a:cubicBezTo>
                    <a:cubicBezTo>
                      <a:pt x="540" y="1815"/>
                      <a:pt x="1174" y="129"/>
                      <a:pt x="1204" y="29"/>
                    </a:cubicBezTo>
                    <a:cubicBezTo>
                      <a:pt x="1205" y="24"/>
                      <a:pt x="1206" y="19"/>
                      <a:pt x="1209" y="15"/>
                    </a:cubicBezTo>
                    <a:cubicBezTo>
                      <a:pt x="1219" y="0"/>
                      <a:pt x="1240" y="-4"/>
                      <a:pt x="1254" y="6"/>
                    </a:cubicBezTo>
                    <a:cubicBezTo>
                      <a:pt x="1279" y="23"/>
                      <a:pt x="1279" y="23"/>
                      <a:pt x="1158" y="336"/>
                    </a:cubicBezTo>
                    <a:cubicBezTo>
                      <a:pt x="1096" y="495"/>
                      <a:pt x="997" y="746"/>
                      <a:pt x="872" y="1036"/>
                    </a:cubicBezTo>
                    <a:cubicBezTo>
                      <a:pt x="660" y="1532"/>
                      <a:pt x="346" y="2212"/>
                      <a:pt x="58" y="2632"/>
                    </a:cubicBezTo>
                    <a:cubicBezTo>
                      <a:pt x="52" y="2642"/>
                      <a:pt x="42" y="2646"/>
                      <a:pt x="32" y="2646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6" name="Google Shape;646;p16"/>
              <p:cNvSpPr/>
              <p:nvPr/>
            </p:nvSpPr>
            <p:spPr>
              <a:xfrm rot="1311996">
                <a:off x="8446656" y="1413703"/>
                <a:ext cx="179435" cy="160090"/>
              </a:xfrm>
              <a:custGeom>
                <a:avLst/>
                <a:gdLst/>
                <a:ahLst/>
                <a:cxnLst/>
                <a:rect l="l" t="t" r="r" b="b"/>
                <a:pathLst>
                  <a:path w="844" h="753" extrusionOk="0">
                    <a:moveTo>
                      <a:pt x="33" y="753"/>
                    </a:moveTo>
                    <a:lnTo>
                      <a:pt x="33" y="753"/>
                    </a:lnTo>
                    <a:cubicBezTo>
                      <a:pt x="25" y="753"/>
                      <a:pt x="18" y="751"/>
                      <a:pt x="12" y="745"/>
                    </a:cubicBezTo>
                    <a:cubicBezTo>
                      <a:pt x="-2" y="734"/>
                      <a:pt x="-4" y="714"/>
                      <a:pt x="8" y="700"/>
                    </a:cubicBezTo>
                    <a:cubicBezTo>
                      <a:pt x="234" y="430"/>
                      <a:pt x="498" y="196"/>
                      <a:pt x="795" y="5"/>
                    </a:cubicBezTo>
                    <a:cubicBezTo>
                      <a:pt x="810" y="-4"/>
                      <a:pt x="829" y="0"/>
                      <a:pt x="839" y="15"/>
                    </a:cubicBezTo>
                    <a:cubicBezTo>
                      <a:pt x="848" y="30"/>
                      <a:pt x="845" y="50"/>
                      <a:pt x="829" y="60"/>
                    </a:cubicBezTo>
                    <a:cubicBezTo>
                      <a:pt x="539" y="247"/>
                      <a:pt x="279" y="476"/>
                      <a:pt x="57" y="741"/>
                    </a:cubicBezTo>
                    <a:cubicBezTo>
                      <a:pt x="51" y="749"/>
                      <a:pt x="42" y="753"/>
                      <a:pt x="33" y="753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647" name="Google Shape;647;p16"/>
          <p:cNvSpPr/>
          <p:nvPr/>
        </p:nvSpPr>
        <p:spPr>
          <a:xfrm rot="2146178">
            <a:off x="8479589" y="401441"/>
            <a:ext cx="286543" cy="425690"/>
          </a:xfrm>
          <a:custGeom>
            <a:avLst/>
            <a:gdLst/>
            <a:ahLst/>
            <a:cxnLst/>
            <a:rect l="l" t="t" r="r" b="b"/>
            <a:pathLst>
              <a:path w="591" h="878" extrusionOk="0">
                <a:moveTo>
                  <a:pt x="536" y="715"/>
                </a:moveTo>
                <a:lnTo>
                  <a:pt x="536" y="715"/>
                </a:lnTo>
                <a:cubicBezTo>
                  <a:pt x="503" y="784"/>
                  <a:pt x="450" y="848"/>
                  <a:pt x="377" y="871"/>
                </a:cubicBezTo>
                <a:cubicBezTo>
                  <a:pt x="318" y="888"/>
                  <a:pt x="252" y="875"/>
                  <a:pt x="199" y="842"/>
                </a:cubicBezTo>
                <a:cubicBezTo>
                  <a:pt x="145" y="810"/>
                  <a:pt x="105" y="761"/>
                  <a:pt x="73" y="707"/>
                </a:cubicBezTo>
                <a:cubicBezTo>
                  <a:pt x="-26" y="535"/>
                  <a:pt x="-24" y="310"/>
                  <a:pt x="79" y="139"/>
                </a:cubicBezTo>
                <a:cubicBezTo>
                  <a:pt x="124" y="64"/>
                  <a:pt x="201" y="-5"/>
                  <a:pt x="290" y="1"/>
                </a:cubicBezTo>
                <a:cubicBezTo>
                  <a:pt x="345" y="6"/>
                  <a:pt x="401" y="53"/>
                  <a:pt x="429" y="82"/>
                </a:cubicBezTo>
                <a:cubicBezTo>
                  <a:pt x="636" y="293"/>
                  <a:pt x="612" y="557"/>
                  <a:pt x="536" y="71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8" name="Google Shape;648;p16"/>
          <p:cNvSpPr/>
          <p:nvPr/>
        </p:nvSpPr>
        <p:spPr>
          <a:xfrm rot="2146178">
            <a:off x="8389444" y="45002"/>
            <a:ext cx="265695" cy="346176"/>
          </a:xfrm>
          <a:custGeom>
            <a:avLst/>
            <a:gdLst/>
            <a:ahLst/>
            <a:cxnLst/>
            <a:rect l="l" t="t" r="r" b="b"/>
            <a:pathLst>
              <a:path w="548" h="714" extrusionOk="0">
                <a:moveTo>
                  <a:pt x="548" y="338"/>
                </a:moveTo>
                <a:lnTo>
                  <a:pt x="548" y="338"/>
                </a:lnTo>
                <a:cubicBezTo>
                  <a:pt x="552" y="428"/>
                  <a:pt x="519" y="518"/>
                  <a:pt x="469" y="594"/>
                </a:cubicBezTo>
                <a:cubicBezTo>
                  <a:pt x="433" y="649"/>
                  <a:pt x="383" y="701"/>
                  <a:pt x="318" y="712"/>
                </a:cubicBezTo>
                <a:cubicBezTo>
                  <a:pt x="234" y="728"/>
                  <a:pt x="152" y="670"/>
                  <a:pt x="99" y="601"/>
                </a:cubicBezTo>
                <a:cubicBezTo>
                  <a:pt x="19" y="493"/>
                  <a:pt x="-15" y="351"/>
                  <a:pt x="8" y="218"/>
                </a:cubicBezTo>
                <a:cubicBezTo>
                  <a:pt x="16" y="171"/>
                  <a:pt x="31" y="124"/>
                  <a:pt x="60" y="86"/>
                </a:cubicBezTo>
                <a:cubicBezTo>
                  <a:pt x="111" y="19"/>
                  <a:pt x="230" y="-13"/>
                  <a:pt x="287" y="6"/>
                </a:cubicBezTo>
                <a:cubicBezTo>
                  <a:pt x="532" y="84"/>
                  <a:pt x="545" y="246"/>
                  <a:pt x="548" y="33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9" name="Google Shape;649;p16"/>
          <p:cNvSpPr/>
          <p:nvPr/>
        </p:nvSpPr>
        <p:spPr>
          <a:xfrm rot="2146178">
            <a:off x="8239253" y="401329"/>
            <a:ext cx="195392" cy="276359"/>
          </a:xfrm>
          <a:custGeom>
            <a:avLst/>
            <a:gdLst/>
            <a:ahLst/>
            <a:cxnLst/>
            <a:rect l="l" t="t" r="r" b="b"/>
            <a:pathLst>
              <a:path w="403" h="570" extrusionOk="0">
                <a:moveTo>
                  <a:pt x="395" y="249"/>
                </a:moveTo>
                <a:lnTo>
                  <a:pt x="395" y="249"/>
                </a:lnTo>
                <a:cubicBezTo>
                  <a:pt x="415" y="340"/>
                  <a:pt x="401" y="444"/>
                  <a:pt x="336" y="512"/>
                </a:cubicBezTo>
                <a:cubicBezTo>
                  <a:pt x="272" y="580"/>
                  <a:pt x="151" y="594"/>
                  <a:pt x="86" y="527"/>
                </a:cubicBezTo>
                <a:cubicBezTo>
                  <a:pt x="75" y="515"/>
                  <a:pt x="65" y="501"/>
                  <a:pt x="57" y="487"/>
                </a:cubicBezTo>
                <a:cubicBezTo>
                  <a:pt x="2" y="393"/>
                  <a:pt x="-15" y="277"/>
                  <a:pt x="14" y="171"/>
                </a:cubicBezTo>
                <a:cubicBezTo>
                  <a:pt x="28" y="117"/>
                  <a:pt x="55" y="64"/>
                  <a:pt x="101" y="30"/>
                </a:cubicBezTo>
                <a:cubicBezTo>
                  <a:pt x="145" y="-4"/>
                  <a:pt x="225" y="-7"/>
                  <a:pt x="259" y="13"/>
                </a:cubicBezTo>
                <a:cubicBezTo>
                  <a:pt x="319" y="46"/>
                  <a:pt x="376" y="158"/>
                  <a:pt x="395" y="24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50" name="Google Shape;650;p16"/>
          <p:cNvGrpSpPr/>
          <p:nvPr/>
        </p:nvGrpSpPr>
        <p:grpSpPr>
          <a:xfrm rot="2146048">
            <a:off x="7924430" y="-206423"/>
            <a:ext cx="917411" cy="1157314"/>
            <a:chOff x="108097" y="-154146"/>
            <a:chExt cx="917407" cy="1157308"/>
          </a:xfrm>
        </p:grpSpPr>
        <p:grpSp>
          <p:nvGrpSpPr>
            <p:cNvPr id="651" name="Google Shape;651;p16"/>
            <p:cNvGrpSpPr/>
            <p:nvPr/>
          </p:nvGrpSpPr>
          <p:grpSpPr>
            <a:xfrm rot="8100000">
              <a:off x="561505" y="-131784"/>
              <a:ext cx="303429" cy="579846"/>
              <a:chOff x="3989840" y="1070375"/>
              <a:chExt cx="659160" cy="1259640"/>
            </a:xfrm>
          </p:grpSpPr>
          <p:sp>
            <p:nvSpPr>
              <p:cNvPr id="652" name="Google Shape;652;p16"/>
              <p:cNvSpPr/>
              <p:nvPr/>
            </p:nvSpPr>
            <p:spPr>
              <a:xfrm>
                <a:off x="3989840" y="1070375"/>
                <a:ext cx="659160" cy="883080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2453" extrusionOk="0">
                    <a:moveTo>
                      <a:pt x="648" y="37"/>
                    </a:moveTo>
                    <a:lnTo>
                      <a:pt x="648" y="37"/>
                    </a:lnTo>
                    <a:cubicBezTo>
                      <a:pt x="1613" y="-229"/>
                      <a:pt x="2018" y="995"/>
                      <a:pt x="1750" y="1819"/>
                    </a:cubicBezTo>
                    <a:cubicBezTo>
                      <a:pt x="1558" y="2413"/>
                      <a:pt x="749" y="2705"/>
                      <a:pt x="336" y="2180"/>
                    </a:cubicBezTo>
                    <a:cubicBezTo>
                      <a:pt x="-116" y="1607"/>
                      <a:pt x="-201" y="270"/>
                      <a:pt x="648" y="3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3" name="Google Shape;653;p16"/>
              <p:cNvSpPr/>
              <p:nvPr/>
            </p:nvSpPr>
            <p:spPr>
              <a:xfrm>
                <a:off x="4211240" y="1265495"/>
                <a:ext cx="377640" cy="1064520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2957" extrusionOk="0">
                    <a:moveTo>
                      <a:pt x="1046" y="420"/>
                    </a:moveTo>
                    <a:lnTo>
                      <a:pt x="1046" y="420"/>
                    </a:lnTo>
                    <a:cubicBezTo>
                      <a:pt x="1038" y="406"/>
                      <a:pt x="1021" y="400"/>
                      <a:pt x="1007" y="407"/>
                    </a:cubicBezTo>
                    <a:cubicBezTo>
                      <a:pt x="761" y="538"/>
                      <a:pt x="516" y="678"/>
                      <a:pt x="278" y="822"/>
                    </a:cubicBezTo>
                    <a:cubicBezTo>
                      <a:pt x="275" y="797"/>
                      <a:pt x="271" y="772"/>
                      <a:pt x="268" y="746"/>
                    </a:cubicBezTo>
                    <a:cubicBezTo>
                      <a:pt x="264" y="713"/>
                      <a:pt x="260" y="679"/>
                      <a:pt x="255" y="645"/>
                    </a:cubicBezTo>
                    <a:cubicBezTo>
                      <a:pt x="461" y="438"/>
                      <a:pt x="679" y="239"/>
                      <a:pt x="903" y="52"/>
                    </a:cubicBezTo>
                    <a:cubicBezTo>
                      <a:pt x="905" y="51"/>
                      <a:pt x="907" y="49"/>
                      <a:pt x="908" y="47"/>
                    </a:cubicBezTo>
                    <a:cubicBezTo>
                      <a:pt x="915" y="37"/>
                      <a:pt x="915" y="22"/>
                      <a:pt x="907" y="11"/>
                    </a:cubicBezTo>
                    <a:cubicBezTo>
                      <a:pt x="897" y="-1"/>
                      <a:pt x="878" y="-3"/>
                      <a:pt x="866" y="8"/>
                    </a:cubicBezTo>
                    <a:cubicBezTo>
                      <a:pt x="652" y="186"/>
                      <a:pt x="444" y="376"/>
                      <a:pt x="246" y="572"/>
                    </a:cubicBezTo>
                    <a:cubicBezTo>
                      <a:pt x="234" y="470"/>
                      <a:pt x="221" y="360"/>
                      <a:pt x="208" y="241"/>
                    </a:cubicBezTo>
                    <a:cubicBezTo>
                      <a:pt x="206" y="225"/>
                      <a:pt x="192" y="214"/>
                      <a:pt x="176" y="216"/>
                    </a:cubicBezTo>
                    <a:cubicBezTo>
                      <a:pt x="160" y="217"/>
                      <a:pt x="149" y="231"/>
                      <a:pt x="151" y="247"/>
                    </a:cubicBezTo>
                    <a:cubicBezTo>
                      <a:pt x="166" y="387"/>
                      <a:pt x="181" y="515"/>
                      <a:pt x="195" y="632"/>
                    </a:cubicBezTo>
                    <a:cubicBezTo>
                      <a:pt x="195" y="637"/>
                      <a:pt x="195" y="642"/>
                      <a:pt x="197" y="646"/>
                    </a:cubicBezTo>
                    <a:cubicBezTo>
                      <a:pt x="202" y="683"/>
                      <a:pt x="206" y="719"/>
                      <a:pt x="210" y="753"/>
                    </a:cubicBezTo>
                    <a:cubicBezTo>
                      <a:pt x="314" y="1587"/>
                      <a:pt x="358" y="1933"/>
                      <a:pt x="2" y="2919"/>
                    </a:cubicBezTo>
                    <a:cubicBezTo>
                      <a:pt x="-4" y="2934"/>
                      <a:pt x="4" y="2950"/>
                      <a:pt x="19" y="2956"/>
                    </a:cubicBezTo>
                    <a:cubicBezTo>
                      <a:pt x="31" y="2960"/>
                      <a:pt x="45" y="2956"/>
                      <a:pt x="52" y="2946"/>
                    </a:cubicBezTo>
                    <a:cubicBezTo>
                      <a:pt x="53" y="2944"/>
                      <a:pt x="55" y="2941"/>
                      <a:pt x="56" y="2938"/>
                    </a:cubicBezTo>
                    <a:cubicBezTo>
                      <a:pt x="396" y="1996"/>
                      <a:pt x="376" y="1631"/>
                      <a:pt x="285" y="885"/>
                    </a:cubicBezTo>
                    <a:cubicBezTo>
                      <a:pt x="286" y="885"/>
                      <a:pt x="286" y="885"/>
                      <a:pt x="286" y="885"/>
                    </a:cubicBezTo>
                    <a:cubicBezTo>
                      <a:pt x="530" y="736"/>
                      <a:pt x="782" y="593"/>
                      <a:pt x="1034" y="459"/>
                    </a:cubicBezTo>
                    <a:cubicBezTo>
                      <a:pt x="1038" y="457"/>
                      <a:pt x="1041" y="454"/>
                      <a:pt x="1044" y="450"/>
                    </a:cubicBezTo>
                    <a:cubicBezTo>
                      <a:pt x="1050" y="442"/>
                      <a:pt x="1051" y="430"/>
                      <a:pt x="1046" y="42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4" name="Google Shape;654;p16"/>
              <p:cNvSpPr/>
              <p:nvPr/>
            </p:nvSpPr>
            <p:spPr>
              <a:xfrm>
                <a:off x="4044560" y="1714775"/>
                <a:ext cx="244080" cy="97560"/>
              </a:xfrm>
              <a:custGeom>
                <a:avLst/>
                <a:gdLst/>
                <a:ahLst/>
                <a:cxnLst/>
                <a:rect l="l" t="t" r="r" b="b"/>
                <a:pathLst>
                  <a:path w="678" h="271" extrusionOk="0">
                    <a:moveTo>
                      <a:pt x="672" y="260"/>
                    </a:moveTo>
                    <a:lnTo>
                      <a:pt x="672" y="260"/>
                    </a:lnTo>
                    <a:cubicBezTo>
                      <a:pt x="675" y="257"/>
                      <a:pt x="676" y="253"/>
                      <a:pt x="677" y="250"/>
                    </a:cubicBezTo>
                    <a:cubicBezTo>
                      <a:pt x="681" y="234"/>
                      <a:pt x="672" y="219"/>
                      <a:pt x="656" y="214"/>
                    </a:cubicBezTo>
                    <a:cubicBezTo>
                      <a:pt x="418" y="153"/>
                      <a:pt x="257" y="97"/>
                      <a:pt x="42" y="3"/>
                    </a:cubicBezTo>
                    <a:cubicBezTo>
                      <a:pt x="27" y="-4"/>
                      <a:pt x="10" y="3"/>
                      <a:pt x="3" y="18"/>
                    </a:cubicBezTo>
                    <a:cubicBezTo>
                      <a:pt x="-3" y="33"/>
                      <a:pt x="3" y="50"/>
                      <a:pt x="18" y="56"/>
                    </a:cubicBezTo>
                    <a:cubicBezTo>
                      <a:pt x="237" y="152"/>
                      <a:pt x="400" y="208"/>
                      <a:pt x="642" y="270"/>
                    </a:cubicBezTo>
                    <a:cubicBezTo>
                      <a:pt x="653" y="274"/>
                      <a:pt x="665" y="269"/>
                      <a:pt x="672" y="26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55" name="Google Shape;655;p16"/>
            <p:cNvGrpSpPr/>
            <p:nvPr/>
          </p:nvGrpSpPr>
          <p:grpSpPr>
            <a:xfrm rot="-9987500">
              <a:off x="222354" y="-50574"/>
              <a:ext cx="390267" cy="1022255"/>
              <a:chOff x="8577420" y="608955"/>
              <a:chExt cx="687600" cy="1801080"/>
            </a:xfrm>
          </p:grpSpPr>
          <p:sp>
            <p:nvSpPr>
              <p:cNvPr id="656" name="Google Shape;656;p16"/>
              <p:cNvSpPr/>
              <p:nvPr/>
            </p:nvSpPr>
            <p:spPr>
              <a:xfrm>
                <a:off x="8717100" y="608955"/>
                <a:ext cx="547920" cy="865080"/>
              </a:xfrm>
              <a:custGeom>
                <a:avLst/>
                <a:gdLst/>
                <a:ahLst/>
                <a:cxnLst/>
                <a:rect l="l" t="t" r="r" b="b"/>
                <a:pathLst>
                  <a:path w="1522" h="2403" extrusionOk="0">
                    <a:moveTo>
                      <a:pt x="885" y="2305"/>
                    </a:moveTo>
                    <a:lnTo>
                      <a:pt x="885" y="2305"/>
                    </a:lnTo>
                    <a:cubicBezTo>
                      <a:pt x="-261" y="2913"/>
                      <a:pt x="-215" y="507"/>
                      <a:pt x="569" y="86"/>
                    </a:cubicBezTo>
                    <a:cubicBezTo>
                      <a:pt x="1357" y="-337"/>
                      <a:pt x="1668" y="904"/>
                      <a:pt x="1458" y="1438"/>
                    </a:cubicBezTo>
                    <a:cubicBezTo>
                      <a:pt x="1340" y="1737"/>
                      <a:pt x="1161" y="2158"/>
                      <a:pt x="885" y="23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7" name="Google Shape;657;p16"/>
              <p:cNvSpPr/>
              <p:nvPr/>
            </p:nvSpPr>
            <p:spPr>
              <a:xfrm>
                <a:off x="8577420" y="1426155"/>
                <a:ext cx="326520" cy="382320"/>
              </a:xfrm>
              <a:custGeom>
                <a:avLst/>
                <a:gdLst/>
                <a:ahLst/>
                <a:cxnLst/>
                <a:rect l="l" t="t" r="r" b="b"/>
                <a:pathLst>
                  <a:path w="907" h="1062" extrusionOk="0">
                    <a:moveTo>
                      <a:pt x="734" y="1030"/>
                    </a:moveTo>
                    <a:lnTo>
                      <a:pt x="734" y="1030"/>
                    </a:lnTo>
                    <a:cubicBezTo>
                      <a:pt x="452" y="1196"/>
                      <a:pt x="58" y="684"/>
                      <a:pt x="8" y="340"/>
                    </a:cubicBezTo>
                    <a:cubicBezTo>
                      <a:pt x="-127" y="-585"/>
                      <a:pt x="1410" y="631"/>
                      <a:pt x="734" y="103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8" name="Google Shape;658;p16"/>
              <p:cNvSpPr/>
              <p:nvPr/>
            </p:nvSpPr>
            <p:spPr>
              <a:xfrm>
                <a:off x="8719980" y="1551075"/>
                <a:ext cx="291960" cy="582480"/>
              </a:xfrm>
              <a:custGeom>
                <a:avLst/>
                <a:gdLst/>
                <a:ahLst/>
                <a:cxnLst/>
                <a:rect l="l" t="t" r="r" b="b"/>
                <a:pathLst>
                  <a:path w="811" h="1618" extrusionOk="0">
                    <a:moveTo>
                      <a:pt x="810" y="1583"/>
                    </a:moveTo>
                    <a:lnTo>
                      <a:pt x="810" y="1583"/>
                    </a:lnTo>
                    <a:cubicBezTo>
                      <a:pt x="743" y="1268"/>
                      <a:pt x="550" y="799"/>
                      <a:pt x="303" y="407"/>
                    </a:cubicBezTo>
                    <a:cubicBezTo>
                      <a:pt x="441" y="145"/>
                      <a:pt x="441" y="145"/>
                      <a:pt x="441" y="145"/>
                    </a:cubicBezTo>
                    <a:cubicBezTo>
                      <a:pt x="449" y="131"/>
                      <a:pt x="444" y="113"/>
                      <a:pt x="430" y="106"/>
                    </a:cubicBezTo>
                    <a:cubicBezTo>
                      <a:pt x="415" y="99"/>
                      <a:pt x="398" y="104"/>
                      <a:pt x="390" y="118"/>
                    </a:cubicBezTo>
                    <a:cubicBezTo>
                      <a:pt x="267" y="351"/>
                      <a:pt x="267" y="351"/>
                      <a:pt x="267" y="351"/>
                    </a:cubicBezTo>
                    <a:cubicBezTo>
                      <a:pt x="250" y="325"/>
                      <a:pt x="232" y="299"/>
                      <a:pt x="215" y="273"/>
                    </a:cubicBezTo>
                    <a:cubicBezTo>
                      <a:pt x="219" y="271"/>
                      <a:pt x="223" y="268"/>
                      <a:pt x="226" y="264"/>
                    </a:cubicBezTo>
                    <a:cubicBezTo>
                      <a:pt x="276" y="195"/>
                      <a:pt x="316" y="119"/>
                      <a:pt x="345" y="39"/>
                    </a:cubicBezTo>
                    <a:cubicBezTo>
                      <a:pt x="351" y="24"/>
                      <a:pt x="343" y="7"/>
                      <a:pt x="328" y="2"/>
                    </a:cubicBezTo>
                    <a:cubicBezTo>
                      <a:pt x="313" y="-4"/>
                      <a:pt x="297" y="4"/>
                      <a:pt x="291" y="19"/>
                    </a:cubicBezTo>
                    <a:cubicBezTo>
                      <a:pt x="264" y="93"/>
                      <a:pt x="227" y="163"/>
                      <a:pt x="181" y="226"/>
                    </a:cubicBezTo>
                    <a:cubicBezTo>
                      <a:pt x="139" y="167"/>
                      <a:pt x="95" y="112"/>
                      <a:pt x="51" y="59"/>
                    </a:cubicBezTo>
                    <a:cubicBezTo>
                      <a:pt x="40" y="47"/>
                      <a:pt x="22" y="46"/>
                      <a:pt x="9" y="56"/>
                    </a:cubicBezTo>
                    <a:cubicBezTo>
                      <a:pt x="-3" y="66"/>
                      <a:pt x="-4" y="85"/>
                      <a:pt x="7" y="97"/>
                    </a:cubicBezTo>
                    <a:cubicBezTo>
                      <a:pt x="363" y="513"/>
                      <a:pt x="666" y="1186"/>
                      <a:pt x="753" y="1595"/>
                    </a:cubicBezTo>
                    <a:cubicBezTo>
                      <a:pt x="756" y="1609"/>
                      <a:pt x="768" y="1618"/>
                      <a:pt x="781" y="1618"/>
                    </a:cubicBezTo>
                    <a:cubicBezTo>
                      <a:pt x="784" y="1618"/>
                      <a:pt x="786" y="1618"/>
                      <a:pt x="788" y="1617"/>
                    </a:cubicBezTo>
                    <a:cubicBezTo>
                      <a:pt x="803" y="1614"/>
                      <a:pt x="813" y="1599"/>
                      <a:pt x="810" y="1583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9" name="Google Shape;659;p16"/>
              <p:cNvSpPr/>
              <p:nvPr/>
            </p:nvSpPr>
            <p:spPr>
              <a:xfrm>
                <a:off x="8749860" y="737475"/>
                <a:ext cx="509760" cy="1672560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4646" extrusionOk="0">
                    <a:moveTo>
                      <a:pt x="1412" y="439"/>
                    </a:moveTo>
                    <a:lnTo>
                      <a:pt x="1412" y="439"/>
                    </a:lnTo>
                    <a:cubicBezTo>
                      <a:pt x="1403" y="425"/>
                      <a:pt x="1386" y="421"/>
                      <a:pt x="1372" y="430"/>
                    </a:cubicBezTo>
                    <a:cubicBezTo>
                      <a:pt x="1263" y="498"/>
                      <a:pt x="1146" y="575"/>
                      <a:pt x="1033" y="649"/>
                    </a:cubicBezTo>
                    <a:cubicBezTo>
                      <a:pt x="926" y="719"/>
                      <a:pt x="816" y="791"/>
                      <a:pt x="713" y="856"/>
                    </a:cubicBezTo>
                    <a:cubicBezTo>
                      <a:pt x="711" y="768"/>
                      <a:pt x="710" y="675"/>
                      <a:pt x="709" y="579"/>
                    </a:cubicBezTo>
                    <a:lnTo>
                      <a:pt x="709" y="578"/>
                    </a:lnTo>
                    <a:cubicBezTo>
                      <a:pt x="706" y="407"/>
                      <a:pt x="703" y="225"/>
                      <a:pt x="700" y="28"/>
                    </a:cubicBezTo>
                    <a:cubicBezTo>
                      <a:pt x="700" y="13"/>
                      <a:pt x="686" y="0"/>
                      <a:pt x="670" y="0"/>
                    </a:cubicBezTo>
                    <a:cubicBezTo>
                      <a:pt x="654" y="0"/>
                      <a:pt x="641" y="14"/>
                      <a:pt x="641" y="30"/>
                    </a:cubicBezTo>
                    <a:cubicBezTo>
                      <a:pt x="645" y="210"/>
                      <a:pt x="648" y="379"/>
                      <a:pt x="650" y="537"/>
                    </a:cubicBezTo>
                    <a:cubicBezTo>
                      <a:pt x="477" y="469"/>
                      <a:pt x="277" y="374"/>
                      <a:pt x="139" y="296"/>
                    </a:cubicBezTo>
                    <a:cubicBezTo>
                      <a:pt x="125" y="289"/>
                      <a:pt x="108" y="293"/>
                      <a:pt x="99" y="307"/>
                    </a:cubicBezTo>
                    <a:cubicBezTo>
                      <a:pt x="92" y="321"/>
                      <a:pt x="96" y="339"/>
                      <a:pt x="111" y="347"/>
                    </a:cubicBezTo>
                    <a:cubicBezTo>
                      <a:pt x="257" y="429"/>
                      <a:pt x="471" y="530"/>
                      <a:pt x="651" y="600"/>
                    </a:cubicBezTo>
                    <a:cubicBezTo>
                      <a:pt x="657" y="995"/>
                      <a:pt x="660" y="1329"/>
                      <a:pt x="663" y="1632"/>
                    </a:cubicBezTo>
                    <a:cubicBezTo>
                      <a:pt x="566" y="1605"/>
                      <a:pt x="468" y="1577"/>
                      <a:pt x="371" y="1548"/>
                    </a:cubicBezTo>
                    <a:cubicBezTo>
                      <a:pt x="258" y="1515"/>
                      <a:pt x="146" y="1481"/>
                      <a:pt x="37" y="1451"/>
                    </a:cubicBezTo>
                    <a:cubicBezTo>
                      <a:pt x="21" y="1447"/>
                      <a:pt x="5" y="1455"/>
                      <a:pt x="1" y="1471"/>
                    </a:cubicBezTo>
                    <a:cubicBezTo>
                      <a:pt x="-4" y="1486"/>
                      <a:pt x="5" y="1502"/>
                      <a:pt x="21" y="1507"/>
                    </a:cubicBezTo>
                    <a:cubicBezTo>
                      <a:pt x="130" y="1537"/>
                      <a:pt x="242" y="1570"/>
                      <a:pt x="354" y="1603"/>
                    </a:cubicBezTo>
                    <a:cubicBezTo>
                      <a:pt x="458" y="1634"/>
                      <a:pt x="561" y="1664"/>
                      <a:pt x="663" y="1693"/>
                    </a:cubicBezTo>
                    <a:cubicBezTo>
                      <a:pt x="664" y="1914"/>
                      <a:pt x="665" y="2119"/>
                      <a:pt x="665" y="2323"/>
                    </a:cubicBezTo>
                    <a:cubicBezTo>
                      <a:pt x="668" y="2945"/>
                      <a:pt x="670" y="3589"/>
                      <a:pt x="690" y="4618"/>
                    </a:cubicBezTo>
                    <a:cubicBezTo>
                      <a:pt x="690" y="4633"/>
                      <a:pt x="703" y="4646"/>
                      <a:pt x="718" y="4646"/>
                    </a:cubicBezTo>
                    <a:cubicBezTo>
                      <a:pt x="719" y="4646"/>
                      <a:pt x="719" y="4646"/>
                      <a:pt x="719" y="4646"/>
                    </a:cubicBezTo>
                    <a:cubicBezTo>
                      <a:pt x="735" y="4645"/>
                      <a:pt x="748" y="4632"/>
                      <a:pt x="748" y="4616"/>
                    </a:cubicBezTo>
                    <a:cubicBezTo>
                      <a:pt x="728" y="3588"/>
                      <a:pt x="726" y="2945"/>
                      <a:pt x="724" y="2323"/>
                    </a:cubicBezTo>
                    <a:cubicBezTo>
                      <a:pt x="723" y="2117"/>
                      <a:pt x="722" y="1909"/>
                      <a:pt x="721" y="1685"/>
                    </a:cubicBezTo>
                    <a:cubicBezTo>
                      <a:pt x="721" y="1684"/>
                      <a:pt x="723" y="1682"/>
                      <a:pt x="723" y="1680"/>
                    </a:cubicBezTo>
                    <a:cubicBezTo>
                      <a:pt x="725" y="1672"/>
                      <a:pt x="724" y="1664"/>
                      <a:pt x="720" y="1658"/>
                    </a:cubicBezTo>
                    <a:cubicBezTo>
                      <a:pt x="720" y="1505"/>
                      <a:pt x="718" y="1346"/>
                      <a:pt x="717" y="1175"/>
                    </a:cubicBezTo>
                    <a:lnTo>
                      <a:pt x="718" y="1174"/>
                    </a:lnTo>
                    <a:cubicBezTo>
                      <a:pt x="933" y="1066"/>
                      <a:pt x="1147" y="951"/>
                      <a:pt x="1355" y="829"/>
                    </a:cubicBezTo>
                    <a:cubicBezTo>
                      <a:pt x="1369" y="821"/>
                      <a:pt x="1374" y="803"/>
                      <a:pt x="1366" y="789"/>
                    </a:cubicBezTo>
                    <a:cubicBezTo>
                      <a:pt x="1357" y="776"/>
                      <a:pt x="1340" y="771"/>
                      <a:pt x="1326" y="779"/>
                    </a:cubicBezTo>
                    <a:cubicBezTo>
                      <a:pt x="1127" y="895"/>
                      <a:pt x="922" y="1006"/>
                      <a:pt x="715" y="1110"/>
                    </a:cubicBezTo>
                    <a:cubicBezTo>
                      <a:pt x="715" y="1049"/>
                      <a:pt x="714" y="985"/>
                      <a:pt x="714" y="921"/>
                    </a:cubicBezTo>
                    <a:cubicBezTo>
                      <a:pt x="718" y="921"/>
                      <a:pt x="722" y="919"/>
                      <a:pt x="725" y="917"/>
                    </a:cubicBezTo>
                    <a:cubicBezTo>
                      <a:pt x="834" y="849"/>
                      <a:pt x="951" y="772"/>
                      <a:pt x="1064" y="697"/>
                    </a:cubicBezTo>
                    <a:cubicBezTo>
                      <a:pt x="1177" y="623"/>
                      <a:pt x="1294" y="547"/>
                      <a:pt x="1403" y="479"/>
                    </a:cubicBezTo>
                    <a:cubicBezTo>
                      <a:pt x="1416" y="470"/>
                      <a:pt x="1420" y="452"/>
                      <a:pt x="1412" y="439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60" name="Google Shape;660;p16"/>
          <p:cNvGrpSpPr/>
          <p:nvPr/>
        </p:nvGrpSpPr>
        <p:grpSpPr>
          <a:xfrm>
            <a:off x="160000" y="4707200"/>
            <a:ext cx="123600" cy="295050"/>
            <a:chOff x="6413075" y="275350"/>
            <a:chExt cx="123600" cy="295050"/>
          </a:xfrm>
        </p:grpSpPr>
        <p:sp>
          <p:nvSpPr>
            <p:cNvPr id="661" name="Google Shape;661;p16"/>
            <p:cNvSpPr/>
            <p:nvPr/>
          </p:nvSpPr>
          <p:spPr>
            <a:xfrm>
              <a:off x="6413075" y="275350"/>
              <a:ext cx="61800" cy="61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Karma"/>
                <a:ea typeface="Karma"/>
                <a:cs typeface="Karma"/>
                <a:sym typeface="Karma"/>
              </a:endParaRPr>
            </a:p>
          </p:txBody>
        </p:sp>
        <p:sp>
          <p:nvSpPr>
            <p:cNvPr id="662" name="Google Shape;662;p16"/>
            <p:cNvSpPr/>
            <p:nvPr/>
          </p:nvSpPr>
          <p:spPr>
            <a:xfrm>
              <a:off x="6474875" y="508600"/>
              <a:ext cx="61800" cy="618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Karma"/>
                <a:ea typeface="Karma"/>
                <a:cs typeface="Karma"/>
                <a:sym typeface="Karma"/>
              </a:endParaRPr>
            </a:p>
          </p:txBody>
        </p:sp>
      </p:grpSp>
    </p:spTree>
  </p:cSld>
  <p:clrMapOvr>
    <a:masterClrMapping/>
  </p:clrMapOvr>
  <p:transition spd="slow" advTm="10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212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end Flowers"/>
              <a:buNone/>
              <a:defRPr sz="3600" b="1">
                <a:solidFill>
                  <a:schemeClr val="dk1"/>
                </a:solidFill>
                <a:latin typeface="Send Flowers"/>
                <a:ea typeface="Send Flowers"/>
                <a:cs typeface="Send Flowers"/>
                <a:sym typeface="Send Flower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end Flowers"/>
              <a:buNone/>
              <a:defRPr sz="3600" b="1">
                <a:solidFill>
                  <a:schemeClr val="dk1"/>
                </a:solidFill>
                <a:latin typeface="Send Flowers"/>
                <a:ea typeface="Send Flowers"/>
                <a:cs typeface="Send Flowers"/>
                <a:sym typeface="Send Flower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end Flowers"/>
              <a:buNone/>
              <a:defRPr sz="3600" b="1">
                <a:solidFill>
                  <a:schemeClr val="dk1"/>
                </a:solidFill>
                <a:latin typeface="Send Flowers"/>
                <a:ea typeface="Send Flowers"/>
                <a:cs typeface="Send Flowers"/>
                <a:sym typeface="Send Flower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end Flowers"/>
              <a:buNone/>
              <a:defRPr sz="3600" b="1">
                <a:solidFill>
                  <a:schemeClr val="dk1"/>
                </a:solidFill>
                <a:latin typeface="Send Flowers"/>
                <a:ea typeface="Send Flowers"/>
                <a:cs typeface="Send Flowers"/>
                <a:sym typeface="Send Flower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end Flowers"/>
              <a:buNone/>
              <a:defRPr sz="3600" b="1">
                <a:solidFill>
                  <a:schemeClr val="dk1"/>
                </a:solidFill>
                <a:latin typeface="Send Flowers"/>
                <a:ea typeface="Send Flowers"/>
                <a:cs typeface="Send Flowers"/>
                <a:sym typeface="Send Flower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end Flowers"/>
              <a:buNone/>
              <a:defRPr sz="3600" b="1">
                <a:solidFill>
                  <a:schemeClr val="dk1"/>
                </a:solidFill>
                <a:latin typeface="Send Flowers"/>
                <a:ea typeface="Send Flowers"/>
                <a:cs typeface="Send Flowers"/>
                <a:sym typeface="Send Flower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end Flowers"/>
              <a:buNone/>
              <a:defRPr sz="3600" b="1">
                <a:solidFill>
                  <a:schemeClr val="dk1"/>
                </a:solidFill>
                <a:latin typeface="Send Flowers"/>
                <a:ea typeface="Send Flowers"/>
                <a:cs typeface="Send Flowers"/>
                <a:sym typeface="Send Flower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end Flowers"/>
              <a:buNone/>
              <a:defRPr sz="3600" b="1">
                <a:solidFill>
                  <a:schemeClr val="dk1"/>
                </a:solidFill>
                <a:latin typeface="Send Flowers"/>
                <a:ea typeface="Send Flowers"/>
                <a:cs typeface="Send Flowers"/>
                <a:sym typeface="Send Flower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end Flowers"/>
              <a:buNone/>
              <a:defRPr sz="3600" b="1">
                <a:solidFill>
                  <a:schemeClr val="dk1"/>
                </a:solidFill>
                <a:latin typeface="Send Flowers"/>
                <a:ea typeface="Send Flowers"/>
                <a:cs typeface="Send Flowers"/>
                <a:sym typeface="Send Flower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ma"/>
              <a:buChar char="●"/>
              <a:defRPr>
                <a:solidFill>
                  <a:schemeClr val="dk1"/>
                </a:solidFill>
                <a:latin typeface="Karma"/>
                <a:ea typeface="Karma"/>
                <a:cs typeface="Karma"/>
                <a:sym typeface="Karma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ma"/>
              <a:buChar char="○"/>
              <a:defRPr>
                <a:solidFill>
                  <a:schemeClr val="dk1"/>
                </a:solidFill>
                <a:latin typeface="Karma"/>
                <a:ea typeface="Karma"/>
                <a:cs typeface="Karma"/>
                <a:sym typeface="Karma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ma"/>
              <a:buChar char="■"/>
              <a:defRPr>
                <a:solidFill>
                  <a:schemeClr val="dk1"/>
                </a:solidFill>
                <a:latin typeface="Karma"/>
                <a:ea typeface="Karma"/>
                <a:cs typeface="Karma"/>
                <a:sym typeface="Karma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ma"/>
              <a:buChar char="●"/>
              <a:defRPr>
                <a:solidFill>
                  <a:schemeClr val="dk1"/>
                </a:solidFill>
                <a:latin typeface="Karma"/>
                <a:ea typeface="Karma"/>
                <a:cs typeface="Karma"/>
                <a:sym typeface="Karma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ma"/>
              <a:buChar char="○"/>
              <a:defRPr>
                <a:solidFill>
                  <a:schemeClr val="dk1"/>
                </a:solidFill>
                <a:latin typeface="Karma"/>
                <a:ea typeface="Karma"/>
                <a:cs typeface="Karma"/>
                <a:sym typeface="Karma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ma"/>
              <a:buChar char="■"/>
              <a:defRPr>
                <a:solidFill>
                  <a:schemeClr val="dk1"/>
                </a:solidFill>
                <a:latin typeface="Karma"/>
                <a:ea typeface="Karma"/>
                <a:cs typeface="Karma"/>
                <a:sym typeface="Karma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ma"/>
              <a:buChar char="●"/>
              <a:defRPr>
                <a:solidFill>
                  <a:schemeClr val="dk1"/>
                </a:solidFill>
                <a:latin typeface="Karma"/>
                <a:ea typeface="Karma"/>
                <a:cs typeface="Karma"/>
                <a:sym typeface="Karma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ma"/>
              <a:buChar char="○"/>
              <a:defRPr>
                <a:solidFill>
                  <a:schemeClr val="dk1"/>
                </a:solidFill>
                <a:latin typeface="Karma"/>
                <a:ea typeface="Karma"/>
                <a:cs typeface="Karma"/>
                <a:sym typeface="Karma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ma"/>
              <a:buChar char="■"/>
              <a:defRPr>
                <a:solidFill>
                  <a:schemeClr val="dk1"/>
                </a:solidFill>
                <a:latin typeface="Karma"/>
                <a:ea typeface="Karma"/>
                <a:cs typeface="Karma"/>
                <a:sym typeface="Karm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5" r:id="rId6"/>
    <p:sldLayoutId id="2147483657" r:id="rId7"/>
    <p:sldLayoutId id="2147483658" r:id="rId8"/>
    <p:sldLayoutId id="2147483662" r:id="rId9"/>
    <p:sldLayoutId id="2147483663" r:id="rId10"/>
    <p:sldLayoutId id="2147483664" r:id="rId11"/>
    <p:sldLayoutId id="2147483667" r:id="rId12"/>
    <p:sldLayoutId id="2147483668" r:id="rId13"/>
  </p:sldLayoutIdLst>
  <p:transition spd="slow" advTm="10000">
    <p:wipe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ixabay.com/en/thank-you-text-message-note-394180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7" name="Google Shape;967;p26"/>
          <p:cNvGrpSpPr/>
          <p:nvPr/>
        </p:nvGrpSpPr>
        <p:grpSpPr>
          <a:xfrm>
            <a:off x="4601401" y="-151163"/>
            <a:ext cx="2217735" cy="2034926"/>
            <a:chOff x="4601401" y="-151163"/>
            <a:chExt cx="2217735" cy="2034926"/>
          </a:xfrm>
        </p:grpSpPr>
        <p:grpSp>
          <p:nvGrpSpPr>
            <p:cNvPr id="968" name="Google Shape;968;p26"/>
            <p:cNvGrpSpPr/>
            <p:nvPr/>
          </p:nvGrpSpPr>
          <p:grpSpPr>
            <a:xfrm>
              <a:off x="4601401" y="-151163"/>
              <a:ext cx="2217735" cy="2034926"/>
              <a:chOff x="4661901" y="-151163"/>
              <a:chExt cx="2217735" cy="2034926"/>
            </a:xfrm>
          </p:grpSpPr>
          <p:grpSp>
            <p:nvGrpSpPr>
              <p:cNvPr id="969" name="Google Shape;969;p26"/>
              <p:cNvGrpSpPr/>
              <p:nvPr/>
            </p:nvGrpSpPr>
            <p:grpSpPr>
              <a:xfrm rot="-3649904">
                <a:off x="5107812" y="-33568"/>
                <a:ext cx="1325913" cy="1799737"/>
                <a:chOff x="8039196" y="2649583"/>
                <a:chExt cx="1253820" cy="1701880"/>
              </a:xfrm>
            </p:grpSpPr>
            <p:sp>
              <p:nvSpPr>
                <p:cNvPr id="970" name="Google Shape;970;p26"/>
                <p:cNvSpPr/>
                <p:nvPr/>
              </p:nvSpPr>
              <p:spPr>
                <a:xfrm rot="1619018">
                  <a:off x="8608349" y="3418403"/>
                  <a:ext cx="291528" cy="4616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2" h="3123" extrusionOk="0">
                      <a:moveTo>
                        <a:pt x="229" y="3123"/>
                      </a:moveTo>
                      <a:lnTo>
                        <a:pt x="229" y="3123"/>
                      </a:lnTo>
                      <a:cubicBezTo>
                        <a:pt x="-923" y="763"/>
                        <a:pt x="2698" y="-1048"/>
                        <a:pt x="1839" y="693"/>
                      </a:cubicBezTo>
                      <a:cubicBezTo>
                        <a:pt x="1682" y="1010"/>
                        <a:pt x="1413" y="1238"/>
                        <a:pt x="1158" y="1476"/>
                      </a:cubicBezTo>
                      <a:cubicBezTo>
                        <a:pt x="694" y="1906"/>
                        <a:pt x="529" y="2563"/>
                        <a:pt x="229" y="312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71" name="Google Shape;971;p26"/>
                <p:cNvSpPr/>
                <p:nvPr/>
              </p:nvSpPr>
              <p:spPr>
                <a:xfrm rot="1619018">
                  <a:off x="8455571" y="3018087"/>
                  <a:ext cx="213620" cy="5007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5" h="3387" extrusionOk="0">
                      <a:moveTo>
                        <a:pt x="1215" y="3387"/>
                      </a:moveTo>
                      <a:lnTo>
                        <a:pt x="1215" y="3387"/>
                      </a:lnTo>
                      <a:cubicBezTo>
                        <a:pt x="1469" y="2297"/>
                        <a:pt x="1783" y="181"/>
                        <a:pt x="509" y="5"/>
                      </a:cubicBezTo>
                      <a:cubicBezTo>
                        <a:pt x="-196" y="-92"/>
                        <a:pt x="-123" y="1201"/>
                        <a:pt x="447" y="1674"/>
                      </a:cubicBezTo>
                      <a:cubicBezTo>
                        <a:pt x="980" y="2118"/>
                        <a:pt x="1092" y="2611"/>
                        <a:pt x="1215" y="338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72" name="Google Shape;972;p26"/>
                <p:cNvSpPr/>
                <p:nvPr/>
              </p:nvSpPr>
              <p:spPr>
                <a:xfrm rot="1619018">
                  <a:off x="8871457" y="3028352"/>
                  <a:ext cx="238752" cy="391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5" h="2650" extrusionOk="0">
                      <a:moveTo>
                        <a:pt x="4" y="2650"/>
                      </a:moveTo>
                      <a:lnTo>
                        <a:pt x="4" y="2650"/>
                      </a:lnTo>
                      <a:cubicBezTo>
                        <a:pt x="-111" y="420"/>
                        <a:pt x="2159" y="-814"/>
                        <a:pt x="1493" y="607"/>
                      </a:cubicBezTo>
                      <a:cubicBezTo>
                        <a:pt x="1127" y="1391"/>
                        <a:pt x="269" y="1901"/>
                        <a:pt x="4" y="265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73" name="Google Shape;973;p26"/>
                <p:cNvSpPr/>
                <p:nvPr/>
              </p:nvSpPr>
              <p:spPr>
                <a:xfrm rot="1619018">
                  <a:off x="8824177" y="2772010"/>
                  <a:ext cx="102449" cy="3321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3" h="2247" extrusionOk="0">
                      <a:moveTo>
                        <a:pt x="339" y="2247"/>
                      </a:moveTo>
                      <a:lnTo>
                        <a:pt x="339" y="2247"/>
                      </a:lnTo>
                      <a:cubicBezTo>
                        <a:pt x="39" y="1810"/>
                        <a:pt x="-293" y="-141"/>
                        <a:pt x="455" y="8"/>
                      </a:cubicBezTo>
                      <a:cubicBezTo>
                        <a:pt x="995" y="116"/>
                        <a:pt x="467" y="1745"/>
                        <a:pt x="339" y="224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74" name="Google Shape;974;p26"/>
                <p:cNvSpPr/>
                <p:nvPr/>
              </p:nvSpPr>
              <p:spPr>
                <a:xfrm rot="1619018">
                  <a:off x="8237600" y="3469956"/>
                  <a:ext cx="200610" cy="3073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7" h="2079" extrusionOk="0">
                      <a:moveTo>
                        <a:pt x="1355" y="2079"/>
                      </a:moveTo>
                      <a:lnTo>
                        <a:pt x="1355" y="2079"/>
                      </a:lnTo>
                      <a:cubicBezTo>
                        <a:pt x="695" y="1703"/>
                        <a:pt x="-417" y="827"/>
                        <a:pt x="161" y="142"/>
                      </a:cubicBezTo>
                      <a:cubicBezTo>
                        <a:pt x="754" y="-559"/>
                        <a:pt x="1397" y="1535"/>
                        <a:pt x="1355" y="207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75" name="Google Shape;975;p26"/>
                <p:cNvSpPr/>
                <p:nvPr/>
              </p:nvSpPr>
              <p:spPr>
                <a:xfrm rot="1619018">
                  <a:off x="9058887" y="3253404"/>
                  <a:ext cx="201497" cy="1921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3" h="1300" extrusionOk="0">
                      <a:moveTo>
                        <a:pt x="0" y="1300"/>
                      </a:moveTo>
                      <a:lnTo>
                        <a:pt x="0" y="1300"/>
                      </a:lnTo>
                      <a:cubicBezTo>
                        <a:pt x="186" y="771"/>
                        <a:pt x="801" y="-369"/>
                        <a:pt x="1296" y="119"/>
                      </a:cubicBezTo>
                      <a:cubicBezTo>
                        <a:pt x="1649" y="468"/>
                        <a:pt x="513" y="1120"/>
                        <a:pt x="0" y="130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76" name="Google Shape;976;p26"/>
                <p:cNvSpPr/>
                <p:nvPr/>
              </p:nvSpPr>
              <p:spPr>
                <a:xfrm rot="1619018">
                  <a:off x="8241935" y="3070102"/>
                  <a:ext cx="208593" cy="2017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1" h="1365" extrusionOk="0">
                      <a:moveTo>
                        <a:pt x="1411" y="1365"/>
                      </a:moveTo>
                      <a:lnTo>
                        <a:pt x="1411" y="1365"/>
                      </a:lnTo>
                      <a:cubicBezTo>
                        <a:pt x="946" y="1265"/>
                        <a:pt x="-669" y="70"/>
                        <a:pt x="309" y="2"/>
                      </a:cubicBezTo>
                      <a:cubicBezTo>
                        <a:pt x="893" y="-38"/>
                        <a:pt x="1188" y="789"/>
                        <a:pt x="1411" y="136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77" name="Google Shape;977;p26"/>
                <p:cNvSpPr/>
                <p:nvPr/>
              </p:nvSpPr>
              <p:spPr>
                <a:xfrm rot="1619018">
                  <a:off x="8556886" y="2669576"/>
                  <a:ext cx="144877" cy="2365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0" h="1600" extrusionOk="0">
                      <a:moveTo>
                        <a:pt x="980" y="1600"/>
                      </a:moveTo>
                      <a:lnTo>
                        <a:pt x="980" y="1600"/>
                      </a:lnTo>
                      <a:cubicBezTo>
                        <a:pt x="-138" y="1218"/>
                        <a:pt x="-290" y="-550"/>
                        <a:pt x="474" y="171"/>
                      </a:cubicBezTo>
                      <a:cubicBezTo>
                        <a:pt x="825" y="503"/>
                        <a:pt x="929" y="1188"/>
                        <a:pt x="980" y="160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78" name="Google Shape;978;p26"/>
                <p:cNvSpPr/>
                <p:nvPr/>
              </p:nvSpPr>
              <p:spPr>
                <a:xfrm rot="1619018">
                  <a:off x="8731028" y="3722083"/>
                  <a:ext cx="235647" cy="1813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4" h="1227" extrusionOk="0">
                      <a:moveTo>
                        <a:pt x="0" y="1227"/>
                      </a:moveTo>
                      <a:lnTo>
                        <a:pt x="0" y="1227"/>
                      </a:lnTo>
                      <a:cubicBezTo>
                        <a:pt x="95" y="613"/>
                        <a:pt x="1280" y="-434"/>
                        <a:pt x="1566" y="194"/>
                      </a:cubicBezTo>
                      <a:cubicBezTo>
                        <a:pt x="1795" y="697"/>
                        <a:pt x="588" y="1118"/>
                        <a:pt x="0" y="122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79" name="Google Shape;979;p26"/>
                <p:cNvSpPr/>
                <p:nvPr/>
              </p:nvSpPr>
              <p:spPr>
                <a:xfrm rot="1619018">
                  <a:off x="8644337" y="3975529"/>
                  <a:ext cx="285023" cy="783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8" h="530" extrusionOk="0">
                      <a:moveTo>
                        <a:pt x="0" y="121"/>
                      </a:moveTo>
                      <a:lnTo>
                        <a:pt x="0" y="121"/>
                      </a:lnTo>
                      <a:cubicBezTo>
                        <a:pt x="311" y="-62"/>
                        <a:pt x="2606" y="-94"/>
                        <a:pt x="1730" y="424"/>
                      </a:cubicBezTo>
                      <a:cubicBezTo>
                        <a:pt x="1220" y="723"/>
                        <a:pt x="595" y="315"/>
                        <a:pt x="0" y="12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0" name="Google Shape;980;p26"/>
                <p:cNvSpPr/>
                <p:nvPr/>
              </p:nvSpPr>
              <p:spPr>
                <a:xfrm rot="1619018">
                  <a:off x="8304906" y="3102333"/>
                  <a:ext cx="257674" cy="1233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3" h="8341" extrusionOk="0">
                      <a:moveTo>
                        <a:pt x="1711" y="8341"/>
                      </a:moveTo>
                      <a:lnTo>
                        <a:pt x="1711" y="8341"/>
                      </a:lnTo>
                      <a:cubicBezTo>
                        <a:pt x="1696" y="8341"/>
                        <a:pt x="1683" y="8331"/>
                        <a:pt x="1679" y="8317"/>
                      </a:cubicBezTo>
                      <a:cubicBezTo>
                        <a:pt x="1245" y="6523"/>
                        <a:pt x="935" y="4683"/>
                        <a:pt x="761" y="2847"/>
                      </a:cubicBezTo>
                      <a:cubicBezTo>
                        <a:pt x="750" y="2733"/>
                        <a:pt x="750" y="2733"/>
                        <a:pt x="750" y="2733"/>
                      </a:cubicBezTo>
                      <a:cubicBezTo>
                        <a:pt x="661" y="1783"/>
                        <a:pt x="569" y="802"/>
                        <a:pt x="7" y="52"/>
                      </a:cubicBezTo>
                      <a:cubicBezTo>
                        <a:pt x="-4" y="38"/>
                        <a:pt x="-1" y="18"/>
                        <a:pt x="14" y="7"/>
                      </a:cubicBezTo>
                      <a:cubicBezTo>
                        <a:pt x="27" y="-4"/>
                        <a:pt x="47" y="-1"/>
                        <a:pt x="58" y="13"/>
                      </a:cubicBezTo>
                      <a:cubicBezTo>
                        <a:pt x="631" y="778"/>
                        <a:pt x="724" y="1769"/>
                        <a:pt x="814" y="2727"/>
                      </a:cubicBezTo>
                      <a:cubicBezTo>
                        <a:pt x="825" y="2840"/>
                        <a:pt x="825" y="2840"/>
                        <a:pt x="825" y="2840"/>
                      </a:cubicBezTo>
                      <a:cubicBezTo>
                        <a:pt x="999" y="4674"/>
                        <a:pt x="1308" y="6511"/>
                        <a:pt x="1742" y="8302"/>
                      </a:cubicBezTo>
                      <a:cubicBezTo>
                        <a:pt x="1746" y="8319"/>
                        <a:pt x="1735" y="8337"/>
                        <a:pt x="1718" y="8340"/>
                      </a:cubicBezTo>
                      <a:cubicBezTo>
                        <a:pt x="1715" y="8341"/>
                        <a:pt x="1713" y="8341"/>
                        <a:pt x="1711" y="834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1" name="Google Shape;981;p26"/>
                <p:cNvSpPr/>
                <p:nvPr/>
              </p:nvSpPr>
              <p:spPr>
                <a:xfrm rot="1619018">
                  <a:off x="8474172" y="3438237"/>
                  <a:ext cx="219977" cy="9130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8" h="6176" extrusionOk="0">
                      <a:moveTo>
                        <a:pt x="48" y="6176"/>
                      </a:moveTo>
                      <a:lnTo>
                        <a:pt x="48" y="6176"/>
                      </a:lnTo>
                      <a:cubicBezTo>
                        <a:pt x="32" y="6176"/>
                        <a:pt x="17" y="6162"/>
                        <a:pt x="16" y="6145"/>
                      </a:cubicBezTo>
                      <a:cubicBezTo>
                        <a:pt x="-29" y="5063"/>
                        <a:pt x="22" y="3970"/>
                        <a:pt x="171" y="2898"/>
                      </a:cubicBezTo>
                      <a:cubicBezTo>
                        <a:pt x="303" y="1931"/>
                        <a:pt x="567" y="731"/>
                        <a:pt x="1436" y="8"/>
                      </a:cubicBezTo>
                      <a:cubicBezTo>
                        <a:pt x="1449" y="-4"/>
                        <a:pt x="1469" y="-2"/>
                        <a:pt x="1481" y="12"/>
                      </a:cubicBezTo>
                      <a:cubicBezTo>
                        <a:pt x="1492" y="26"/>
                        <a:pt x="1490" y="46"/>
                        <a:pt x="1477" y="57"/>
                      </a:cubicBezTo>
                      <a:cubicBezTo>
                        <a:pt x="625" y="766"/>
                        <a:pt x="366" y="1952"/>
                        <a:pt x="234" y="2907"/>
                      </a:cubicBezTo>
                      <a:cubicBezTo>
                        <a:pt x="87" y="3976"/>
                        <a:pt x="35" y="5064"/>
                        <a:pt x="81" y="6142"/>
                      </a:cubicBezTo>
                      <a:cubicBezTo>
                        <a:pt x="81" y="6160"/>
                        <a:pt x="68" y="6175"/>
                        <a:pt x="50" y="6176"/>
                      </a:cubicBezTo>
                      <a:cubicBezTo>
                        <a:pt x="49" y="6176"/>
                        <a:pt x="49" y="6176"/>
                        <a:pt x="48" y="617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2" name="Google Shape;982;p26"/>
                <p:cNvSpPr/>
                <p:nvPr/>
              </p:nvSpPr>
              <p:spPr>
                <a:xfrm rot="1619018">
                  <a:off x="8481916" y="3690977"/>
                  <a:ext cx="345931" cy="4307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0" h="2914" extrusionOk="0">
                      <a:moveTo>
                        <a:pt x="32" y="2914"/>
                      </a:moveTo>
                      <a:lnTo>
                        <a:pt x="32" y="2914"/>
                      </a:lnTo>
                      <a:cubicBezTo>
                        <a:pt x="28" y="2914"/>
                        <a:pt x="24" y="2913"/>
                        <a:pt x="21" y="2912"/>
                      </a:cubicBezTo>
                      <a:cubicBezTo>
                        <a:pt x="4" y="2906"/>
                        <a:pt x="-4" y="2887"/>
                        <a:pt x="2" y="2870"/>
                      </a:cubicBezTo>
                      <a:cubicBezTo>
                        <a:pt x="441" y="1708"/>
                        <a:pt x="1254" y="690"/>
                        <a:pt x="2290" y="5"/>
                      </a:cubicBezTo>
                      <a:cubicBezTo>
                        <a:pt x="2305" y="-5"/>
                        <a:pt x="2325" y="-2"/>
                        <a:pt x="2335" y="14"/>
                      </a:cubicBezTo>
                      <a:cubicBezTo>
                        <a:pt x="2344" y="28"/>
                        <a:pt x="2340" y="48"/>
                        <a:pt x="2325" y="58"/>
                      </a:cubicBezTo>
                      <a:cubicBezTo>
                        <a:pt x="1300" y="736"/>
                        <a:pt x="496" y="1743"/>
                        <a:pt x="62" y="2893"/>
                      </a:cubicBezTo>
                      <a:cubicBezTo>
                        <a:pt x="57" y="2906"/>
                        <a:pt x="45" y="2914"/>
                        <a:pt x="32" y="291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3" name="Google Shape;983;p26"/>
                <p:cNvSpPr/>
                <p:nvPr/>
              </p:nvSpPr>
              <p:spPr>
                <a:xfrm rot="1619018">
                  <a:off x="8208355" y="3194859"/>
                  <a:ext cx="363080" cy="49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6" h="3368" extrusionOk="0">
                      <a:moveTo>
                        <a:pt x="2424" y="3368"/>
                      </a:moveTo>
                      <a:lnTo>
                        <a:pt x="2424" y="3368"/>
                      </a:lnTo>
                      <a:cubicBezTo>
                        <a:pt x="2410" y="3368"/>
                        <a:pt x="2398" y="3359"/>
                        <a:pt x="2394" y="3346"/>
                      </a:cubicBezTo>
                      <a:cubicBezTo>
                        <a:pt x="1974" y="2037"/>
                        <a:pt x="1036" y="1093"/>
                        <a:pt x="45" y="92"/>
                      </a:cubicBezTo>
                      <a:cubicBezTo>
                        <a:pt x="9" y="56"/>
                        <a:pt x="9" y="56"/>
                        <a:pt x="9" y="56"/>
                      </a:cubicBezTo>
                      <a:cubicBezTo>
                        <a:pt x="-4" y="43"/>
                        <a:pt x="-3" y="23"/>
                        <a:pt x="9" y="11"/>
                      </a:cubicBezTo>
                      <a:cubicBezTo>
                        <a:pt x="22" y="-3"/>
                        <a:pt x="42" y="-2"/>
                        <a:pt x="55" y="11"/>
                      </a:cubicBezTo>
                      <a:cubicBezTo>
                        <a:pt x="91" y="47"/>
                        <a:pt x="91" y="47"/>
                        <a:pt x="91" y="47"/>
                      </a:cubicBezTo>
                      <a:cubicBezTo>
                        <a:pt x="1044" y="1009"/>
                        <a:pt x="2030" y="2002"/>
                        <a:pt x="2455" y="3326"/>
                      </a:cubicBezTo>
                      <a:cubicBezTo>
                        <a:pt x="2460" y="3343"/>
                        <a:pt x="2451" y="3361"/>
                        <a:pt x="2434" y="3366"/>
                      </a:cubicBezTo>
                      <a:cubicBezTo>
                        <a:pt x="2431" y="3367"/>
                        <a:pt x="2427" y="3368"/>
                        <a:pt x="2424" y="33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4" name="Google Shape;984;p26"/>
                <p:cNvSpPr/>
                <p:nvPr/>
              </p:nvSpPr>
              <p:spPr>
                <a:xfrm rot="1619018">
                  <a:off x="8652681" y="2859593"/>
                  <a:ext cx="89587" cy="8673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" h="5867" extrusionOk="0">
                      <a:moveTo>
                        <a:pt x="32" y="5867"/>
                      </a:moveTo>
                      <a:lnTo>
                        <a:pt x="32" y="5867"/>
                      </a:lnTo>
                      <a:cubicBezTo>
                        <a:pt x="25" y="5867"/>
                        <a:pt x="19" y="5866"/>
                        <a:pt x="13" y="5861"/>
                      </a:cubicBezTo>
                      <a:cubicBezTo>
                        <a:pt x="-1" y="5851"/>
                        <a:pt x="-5" y="5831"/>
                        <a:pt x="6" y="5817"/>
                      </a:cubicBezTo>
                      <a:cubicBezTo>
                        <a:pt x="636" y="4931"/>
                        <a:pt x="578" y="3617"/>
                        <a:pt x="486" y="2912"/>
                      </a:cubicBezTo>
                      <a:cubicBezTo>
                        <a:pt x="453" y="2659"/>
                        <a:pt x="411" y="2402"/>
                        <a:pt x="371" y="2153"/>
                      </a:cubicBezTo>
                      <a:cubicBezTo>
                        <a:pt x="256" y="1458"/>
                        <a:pt x="139" y="740"/>
                        <a:pt x="211" y="29"/>
                      </a:cubicBezTo>
                      <a:cubicBezTo>
                        <a:pt x="212" y="11"/>
                        <a:pt x="228" y="-2"/>
                        <a:pt x="245" y="0"/>
                      </a:cubicBezTo>
                      <a:cubicBezTo>
                        <a:pt x="263" y="2"/>
                        <a:pt x="276" y="18"/>
                        <a:pt x="275" y="36"/>
                      </a:cubicBezTo>
                      <a:cubicBezTo>
                        <a:pt x="203" y="738"/>
                        <a:pt x="321" y="1452"/>
                        <a:pt x="433" y="2143"/>
                      </a:cubicBezTo>
                      <a:cubicBezTo>
                        <a:pt x="475" y="2392"/>
                        <a:pt x="517" y="2650"/>
                        <a:pt x="550" y="2904"/>
                      </a:cubicBezTo>
                      <a:cubicBezTo>
                        <a:pt x="642" y="3618"/>
                        <a:pt x="701" y="4950"/>
                        <a:pt x="58" y="5854"/>
                      </a:cubicBezTo>
                      <a:cubicBezTo>
                        <a:pt x="52" y="5863"/>
                        <a:pt x="42" y="5867"/>
                        <a:pt x="32" y="586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5" name="Google Shape;985;p26"/>
                <p:cNvSpPr/>
                <p:nvPr/>
              </p:nvSpPr>
              <p:spPr>
                <a:xfrm rot="1619018">
                  <a:off x="8494191" y="3925704"/>
                  <a:ext cx="362045" cy="114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9" h="774" extrusionOk="0">
                      <a:moveTo>
                        <a:pt x="32" y="774"/>
                      </a:moveTo>
                      <a:lnTo>
                        <a:pt x="32" y="774"/>
                      </a:lnTo>
                      <a:cubicBezTo>
                        <a:pt x="27" y="774"/>
                        <a:pt x="20" y="773"/>
                        <a:pt x="15" y="769"/>
                      </a:cubicBezTo>
                      <a:cubicBezTo>
                        <a:pt x="0" y="759"/>
                        <a:pt x="-4" y="740"/>
                        <a:pt x="5" y="725"/>
                      </a:cubicBezTo>
                      <a:cubicBezTo>
                        <a:pt x="240" y="359"/>
                        <a:pt x="757" y="44"/>
                        <a:pt x="1183" y="7"/>
                      </a:cubicBezTo>
                      <a:cubicBezTo>
                        <a:pt x="1543" y="-24"/>
                        <a:pt x="1939" y="44"/>
                        <a:pt x="2428" y="222"/>
                      </a:cubicBezTo>
                      <a:cubicBezTo>
                        <a:pt x="2444" y="228"/>
                        <a:pt x="2453" y="247"/>
                        <a:pt x="2447" y="264"/>
                      </a:cubicBezTo>
                      <a:cubicBezTo>
                        <a:pt x="2441" y="280"/>
                        <a:pt x="2422" y="289"/>
                        <a:pt x="2405" y="283"/>
                      </a:cubicBezTo>
                      <a:cubicBezTo>
                        <a:pt x="1926" y="108"/>
                        <a:pt x="1540" y="41"/>
                        <a:pt x="1188" y="71"/>
                      </a:cubicBezTo>
                      <a:cubicBezTo>
                        <a:pt x="780" y="106"/>
                        <a:pt x="284" y="409"/>
                        <a:pt x="60" y="759"/>
                      </a:cubicBezTo>
                      <a:cubicBezTo>
                        <a:pt x="53" y="769"/>
                        <a:pt x="43" y="774"/>
                        <a:pt x="32" y="77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6" name="Google Shape;986;p26"/>
                <p:cNvSpPr/>
                <p:nvPr/>
              </p:nvSpPr>
              <p:spPr>
                <a:xfrm rot="1619018">
                  <a:off x="8715082" y="3099152"/>
                  <a:ext cx="204750" cy="4919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5" h="3328" extrusionOk="0">
                      <a:moveTo>
                        <a:pt x="32" y="3328"/>
                      </a:moveTo>
                      <a:lnTo>
                        <a:pt x="32" y="3328"/>
                      </a:lnTo>
                      <a:cubicBezTo>
                        <a:pt x="26" y="3328"/>
                        <a:pt x="21" y="3327"/>
                        <a:pt x="16" y="3324"/>
                      </a:cubicBezTo>
                      <a:cubicBezTo>
                        <a:pt x="0" y="3315"/>
                        <a:pt x="-4" y="3295"/>
                        <a:pt x="5" y="3279"/>
                      </a:cubicBezTo>
                      <a:cubicBezTo>
                        <a:pt x="105" y="3112"/>
                        <a:pt x="281" y="2737"/>
                        <a:pt x="348" y="2549"/>
                      </a:cubicBezTo>
                      <a:cubicBezTo>
                        <a:pt x="409" y="2380"/>
                        <a:pt x="439" y="2198"/>
                        <a:pt x="468" y="2023"/>
                      </a:cubicBezTo>
                      <a:cubicBezTo>
                        <a:pt x="479" y="1958"/>
                        <a:pt x="489" y="1891"/>
                        <a:pt x="502" y="1825"/>
                      </a:cubicBezTo>
                      <a:cubicBezTo>
                        <a:pt x="627" y="1166"/>
                        <a:pt x="913" y="540"/>
                        <a:pt x="1328" y="12"/>
                      </a:cubicBezTo>
                      <a:cubicBezTo>
                        <a:pt x="1339" y="-2"/>
                        <a:pt x="1359" y="-4"/>
                        <a:pt x="1373" y="7"/>
                      </a:cubicBezTo>
                      <a:cubicBezTo>
                        <a:pt x="1387" y="18"/>
                        <a:pt x="1390" y="38"/>
                        <a:pt x="1378" y="52"/>
                      </a:cubicBezTo>
                      <a:cubicBezTo>
                        <a:pt x="970" y="571"/>
                        <a:pt x="688" y="1188"/>
                        <a:pt x="565" y="1837"/>
                      </a:cubicBezTo>
                      <a:cubicBezTo>
                        <a:pt x="553" y="1902"/>
                        <a:pt x="542" y="1969"/>
                        <a:pt x="531" y="2033"/>
                      </a:cubicBezTo>
                      <a:cubicBezTo>
                        <a:pt x="502" y="2212"/>
                        <a:pt x="471" y="2397"/>
                        <a:pt x="409" y="2571"/>
                      </a:cubicBezTo>
                      <a:cubicBezTo>
                        <a:pt x="341" y="2761"/>
                        <a:pt x="162" y="3142"/>
                        <a:pt x="59" y="3312"/>
                      </a:cubicBezTo>
                      <a:cubicBezTo>
                        <a:pt x="54" y="3323"/>
                        <a:pt x="43" y="3328"/>
                        <a:pt x="32" y="332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7" name="Google Shape;987;p26"/>
                <p:cNvSpPr/>
                <p:nvPr/>
              </p:nvSpPr>
              <p:spPr>
                <a:xfrm rot="1619018">
                  <a:off x="8231834" y="3626039"/>
                  <a:ext cx="212585" cy="378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8" h="2560" extrusionOk="0">
                      <a:moveTo>
                        <a:pt x="1406" y="2560"/>
                      </a:moveTo>
                      <a:lnTo>
                        <a:pt x="1406" y="2560"/>
                      </a:lnTo>
                      <a:cubicBezTo>
                        <a:pt x="1393" y="2560"/>
                        <a:pt x="1380" y="2551"/>
                        <a:pt x="1376" y="2537"/>
                      </a:cubicBezTo>
                      <a:cubicBezTo>
                        <a:pt x="1101" y="1700"/>
                        <a:pt x="667" y="910"/>
                        <a:pt x="6" y="51"/>
                      </a:cubicBezTo>
                      <a:cubicBezTo>
                        <a:pt x="-4" y="37"/>
                        <a:pt x="-1" y="16"/>
                        <a:pt x="13" y="6"/>
                      </a:cubicBezTo>
                      <a:cubicBezTo>
                        <a:pt x="26" y="-5"/>
                        <a:pt x="46" y="-2"/>
                        <a:pt x="58" y="12"/>
                      </a:cubicBezTo>
                      <a:cubicBezTo>
                        <a:pt x="722" y="877"/>
                        <a:pt x="1160" y="1673"/>
                        <a:pt x="1437" y="2517"/>
                      </a:cubicBezTo>
                      <a:cubicBezTo>
                        <a:pt x="1442" y="2534"/>
                        <a:pt x="1433" y="2553"/>
                        <a:pt x="1417" y="2558"/>
                      </a:cubicBezTo>
                      <a:cubicBezTo>
                        <a:pt x="1413" y="2559"/>
                        <a:pt x="1410" y="2560"/>
                        <a:pt x="1406" y="256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988" name="Google Shape;988;p26"/>
              <p:cNvSpPr/>
              <p:nvPr/>
            </p:nvSpPr>
            <p:spPr>
              <a:xfrm>
                <a:off x="5074125" y="801250"/>
                <a:ext cx="61800" cy="61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Karma"/>
                  <a:ea typeface="Karma"/>
                  <a:cs typeface="Karma"/>
                  <a:sym typeface="Karma"/>
                </a:endParaRPr>
              </a:p>
            </p:txBody>
          </p:sp>
          <p:sp>
            <p:nvSpPr>
              <p:cNvPr id="989" name="Google Shape;989;p26"/>
              <p:cNvSpPr/>
              <p:nvPr/>
            </p:nvSpPr>
            <p:spPr>
              <a:xfrm>
                <a:off x="4964363" y="1135200"/>
                <a:ext cx="61800" cy="61800"/>
              </a:xfrm>
              <a:prstGeom prst="ellipse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Karma"/>
                  <a:ea typeface="Karma"/>
                  <a:cs typeface="Karma"/>
                  <a:sym typeface="Karma"/>
                </a:endParaRPr>
              </a:p>
            </p:txBody>
          </p:sp>
        </p:grpSp>
        <p:grpSp>
          <p:nvGrpSpPr>
            <p:cNvPr id="990" name="Google Shape;990;p26"/>
            <p:cNvGrpSpPr/>
            <p:nvPr/>
          </p:nvGrpSpPr>
          <p:grpSpPr>
            <a:xfrm>
              <a:off x="6413075" y="275350"/>
              <a:ext cx="123600" cy="295050"/>
              <a:chOff x="6413075" y="275350"/>
              <a:chExt cx="123600" cy="295050"/>
            </a:xfrm>
          </p:grpSpPr>
          <p:sp>
            <p:nvSpPr>
              <p:cNvPr id="991" name="Google Shape;991;p26"/>
              <p:cNvSpPr/>
              <p:nvPr/>
            </p:nvSpPr>
            <p:spPr>
              <a:xfrm>
                <a:off x="6413075" y="275350"/>
                <a:ext cx="61800" cy="61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Karma"/>
                  <a:ea typeface="Karma"/>
                  <a:cs typeface="Karma"/>
                  <a:sym typeface="Karma"/>
                </a:endParaRPr>
              </a:p>
            </p:txBody>
          </p:sp>
          <p:sp>
            <p:nvSpPr>
              <p:cNvPr id="992" name="Google Shape;992;p26"/>
              <p:cNvSpPr/>
              <p:nvPr/>
            </p:nvSpPr>
            <p:spPr>
              <a:xfrm>
                <a:off x="6474875" y="508600"/>
                <a:ext cx="61800" cy="61800"/>
              </a:xfrm>
              <a:prstGeom prst="ellipse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Karma"/>
                  <a:ea typeface="Karma"/>
                  <a:cs typeface="Karma"/>
                  <a:sym typeface="Karma"/>
                </a:endParaRPr>
              </a:p>
            </p:txBody>
          </p:sp>
        </p:grpSp>
      </p:grpSp>
      <p:grpSp>
        <p:nvGrpSpPr>
          <p:cNvPr id="993" name="Google Shape;993;p26"/>
          <p:cNvGrpSpPr/>
          <p:nvPr/>
        </p:nvGrpSpPr>
        <p:grpSpPr>
          <a:xfrm>
            <a:off x="7567124" y="335862"/>
            <a:ext cx="901814" cy="1208834"/>
            <a:chOff x="7657880" y="446800"/>
            <a:chExt cx="901814" cy="1208834"/>
          </a:xfrm>
        </p:grpSpPr>
        <p:grpSp>
          <p:nvGrpSpPr>
            <p:cNvPr id="994" name="Google Shape;994;p26"/>
            <p:cNvGrpSpPr/>
            <p:nvPr/>
          </p:nvGrpSpPr>
          <p:grpSpPr>
            <a:xfrm>
              <a:off x="7936979" y="1028166"/>
              <a:ext cx="622715" cy="627468"/>
              <a:chOff x="8130454" y="1239666"/>
              <a:chExt cx="622715" cy="627468"/>
            </a:xfrm>
          </p:grpSpPr>
          <p:sp>
            <p:nvSpPr>
              <p:cNvPr id="995" name="Google Shape;995;p26"/>
              <p:cNvSpPr/>
              <p:nvPr/>
            </p:nvSpPr>
            <p:spPr>
              <a:xfrm rot="1311964">
                <a:off x="8375761" y="1340864"/>
                <a:ext cx="144328" cy="133423"/>
              </a:xfrm>
              <a:custGeom>
                <a:avLst/>
                <a:gdLst/>
                <a:ahLst/>
                <a:cxnLst/>
                <a:rect l="l" t="t" r="r" b="b"/>
                <a:pathLst>
                  <a:path w="622" h="575" extrusionOk="0">
                    <a:moveTo>
                      <a:pt x="620" y="242"/>
                    </a:moveTo>
                    <a:lnTo>
                      <a:pt x="620" y="242"/>
                    </a:lnTo>
                    <a:cubicBezTo>
                      <a:pt x="606" y="63"/>
                      <a:pt x="207" y="-144"/>
                      <a:pt x="52" y="142"/>
                    </a:cubicBezTo>
                    <a:cubicBezTo>
                      <a:pt x="-219" y="643"/>
                      <a:pt x="660" y="753"/>
                      <a:pt x="620" y="24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6" name="Google Shape;996;p26"/>
              <p:cNvSpPr/>
              <p:nvPr/>
            </p:nvSpPr>
            <p:spPr>
              <a:xfrm rot="1311964">
                <a:off x="8469897" y="1538457"/>
                <a:ext cx="138295" cy="140152"/>
              </a:xfrm>
              <a:custGeom>
                <a:avLst/>
                <a:gdLst/>
                <a:ahLst/>
                <a:cxnLst/>
                <a:rect l="l" t="t" r="r" b="b"/>
                <a:pathLst>
                  <a:path w="596" h="604" extrusionOk="0">
                    <a:moveTo>
                      <a:pt x="539" y="509"/>
                    </a:moveTo>
                    <a:lnTo>
                      <a:pt x="539" y="509"/>
                    </a:lnTo>
                    <a:cubicBezTo>
                      <a:pt x="669" y="384"/>
                      <a:pt x="576" y="-56"/>
                      <a:pt x="257" y="6"/>
                    </a:cubicBezTo>
                    <a:cubicBezTo>
                      <a:pt x="-302" y="115"/>
                      <a:pt x="170" y="865"/>
                      <a:pt x="539" y="50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7" name="Google Shape;997;p26"/>
              <p:cNvSpPr/>
              <p:nvPr/>
            </p:nvSpPr>
            <p:spPr>
              <a:xfrm rot="1311964">
                <a:off x="8593749" y="1260378"/>
                <a:ext cx="138295" cy="140152"/>
              </a:xfrm>
              <a:custGeom>
                <a:avLst/>
                <a:gdLst/>
                <a:ahLst/>
                <a:cxnLst/>
                <a:rect l="l" t="t" r="r" b="b"/>
                <a:pathLst>
                  <a:path w="596" h="604" extrusionOk="0">
                    <a:moveTo>
                      <a:pt x="540" y="509"/>
                    </a:moveTo>
                    <a:lnTo>
                      <a:pt x="540" y="509"/>
                    </a:lnTo>
                    <a:cubicBezTo>
                      <a:pt x="669" y="385"/>
                      <a:pt x="576" y="-56"/>
                      <a:pt x="257" y="6"/>
                    </a:cubicBezTo>
                    <a:cubicBezTo>
                      <a:pt x="-302" y="115"/>
                      <a:pt x="171" y="865"/>
                      <a:pt x="540" y="50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8" name="Google Shape;998;p26"/>
              <p:cNvSpPr/>
              <p:nvPr/>
            </p:nvSpPr>
            <p:spPr>
              <a:xfrm rot="1311964">
                <a:off x="8169763" y="1383282"/>
                <a:ext cx="138527" cy="139920"/>
              </a:xfrm>
              <a:custGeom>
                <a:avLst/>
                <a:gdLst/>
                <a:ahLst/>
                <a:cxnLst/>
                <a:rect l="l" t="t" r="r" b="b"/>
                <a:pathLst>
                  <a:path w="597" h="603" extrusionOk="0">
                    <a:moveTo>
                      <a:pt x="540" y="508"/>
                    </a:moveTo>
                    <a:lnTo>
                      <a:pt x="540" y="508"/>
                    </a:lnTo>
                    <a:cubicBezTo>
                      <a:pt x="670" y="384"/>
                      <a:pt x="576" y="-57"/>
                      <a:pt x="257" y="6"/>
                    </a:cubicBezTo>
                    <a:cubicBezTo>
                      <a:pt x="-302" y="115"/>
                      <a:pt x="171" y="864"/>
                      <a:pt x="540" y="50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9" name="Google Shape;999;p26"/>
              <p:cNvSpPr/>
              <p:nvPr/>
            </p:nvSpPr>
            <p:spPr>
              <a:xfrm rot="1311996">
                <a:off x="8286753" y="1274660"/>
                <a:ext cx="269365" cy="562548"/>
              </a:xfrm>
              <a:custGeom>
                <a:avLst/>
                <a:gdLst/>
                <a:ahLst/>
                <a:cxnLst/>
                <a:rect l="l" t="t" r="r" b="b"/>
                <a:pathLst>
                  <a:path w="1267" h="2646" extrusionOk="0">
                    <a:moveTo>
                      <a:pt x="32" y="2646"/>
                    </a:moveTo>
                    <a:lnTo>
                      <a:pt x="32" y="2646"/>
                    </a:lnTo>
                    <a:cubicBezTo>
                      <a:pt x="25" y="2646"/>
                      <a:pt x="19" y="2645"/>
                      <a:pt x="14" y="2641"/>
                    </a:cubicBezTo>
                    <a:cubicBezTo>
                      <a:pt x="-1" y="2631"/>
                      <a:pt x="-5" y="2611"/>
                      <a:pt x="5" y="2596"/>
                    </a:cubicBezTo>
                    <a:cubicBezTo>
                      <a:pt x="540" y="1815"/>
                      <a:pt x="1174" y="129"/>
                      <a:pt x="1204" y="29"/>
                    </a:cubicBezTo>
                    <a:cubicBezTo>
                      <a:pt x="1205" y="24"/>
                      <a:pt x="1206" y="19"/>
                      <a:pt x="1209" y="15"/>
                    </a:cubicBezTo>
                    <a:cubicBezTo>
                      <a:pt x="1219" y="0"/>
                      <a:pt x="1240" y="-4"/>
                      <a:pt x="1254" y="6"/>
                    </a:cubicBezTo>
                    <a:cubicBezTo>
                      <a:pt x="1279" y="23"/>
                      <a:pt x="1279" y="23"/>
                      <a:pt x="1158" y="336"/>
                    </a:cubicBezTo>
                    <a:cubicBezTo>
                      <a:pt x="1096" y="495"/>
                      <a:pt x="997" y="746"/>
                      <a:pt x="872" y="1036"/>
                    </a:cubicBezTo>
                    <a:cubicBezTo>
                      <a:pt x="660" y="1532"/>
                      <a:pt x="346" y="2212"/>
                      <a:pt x="58" y="2632"/>
                    </a:cubicBezTo>
                    <a:cubicBezTo>
                      <a:pt x="52" y="2642"/>
                      <a:pt x="42" y="2646"/>
                      <a:pt x="32" y="2646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0" name="Google Shape;1000;p26"/>
              <p:cNvSpPr/>
              <p:nvPr/>
            </p:nvSpPr>
            <p:spPr>
              <a:xfrm rot="1311996">
                <a:off x="8344767" y="1544694"/>
                <a:ext cx="179435" cy="160090"/>
              </a:xfrm>
              <a:custGeom>
                <a:avLst/>
                <a:gdLst/>
                <a:ahLst/>
                <a:cxnLst/>
                <a:rect l="l" t="t" r="r" b="b"/>
                <a:pathLst>
                  <a:path w="844" h="753" extrusionOk="0">
                    <a:moveTo>
                      <a:pt x="33" y="753"/>
                    </a:moveTo>
                    <a:lnTo>
                      <a:pt x="33" y="753"/>
                    </a:lnTo>
                    <a:cubicBezTo>
                      <a:pt x="25" y="753"/>
                      <a:pt x="18" y="751"/>
                      <a:pt x="12" y="745"/>
                    </a:cubicBezTo>
                    <a:cubicBezTo>
                      <a:pt x="-2" y="734"/>
                      <a:pt x="-4" y="714"/>
                      <a:pt x="8" y="700"/>
                    </a:cubicBezTo>
                    <a:cubicBezTo>
                      <a:pt x="234" y="430"/>
                      <a:pt x="498" y="196"/>
                      <a:pt x="795" y="5"/>
                    </a:cubicBezTo>
                    <a:cubicBezTo>
                      <a:pt x="810" y="-4"/>
                      <a:pt x="829" y="0"/>
                      <a:pt x="839" y="15"/>
                    </a:cubicBezTo>
                    <a:cubicBezTo>
                      <a:pt x="848" y="30"/>
                      <a:pt x="845" y="50"/>
                      <a:pt x="829" y="60"/>
                    </a:cubicBezTo>
                    <a:cubicBezTo>
                      <a:pt x="539" y="247"/>
                      <a:pt x="279" y="476"/>
                      <a:pt x="57" y="741"/>
                    </a:cubicBezTo>
                    <a:cubicBezTo>
                      <a:pt x="51" y="749"/>
                      <a:pt x="42" y="753"/>
                      <a:pt x="33" y="753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1" name="Google Shape;1001;p26"/>
              <p:cNvSpPr/>
              <p:nvPr/>
            </p:nvSpPr>
            <p:spPr>
              <a:xfrm rot="1311996">
                <a:off x="8368419" y="1382721"/>
                <a:ext cx="40819" cy="307424"/>
              </a:xfrm>
              <a:custGeom>
                <a:avLst/>
                <a:gdLst/>
                <a:ahLst/>
                <a:cxnLst/>
                <a:rect l="l" t="t" r="r" b="b"/>
                <a:pathLst>
                  <a:path w="192" h="1446" extrusionOk="0">
                    <a:moveTo>
                      <a:pt x="32" y="1446"/>
                    </a:moveTo>
                    <a:lnTo>
                      <a:pt x="32" y="1446"/>
                    </a:lnTo>
                    <a:cubicBezTo>
                      <a:pt x="28" y="1446"/>
                      <a:pt x="24" y="1445"/>
                      <a:pt x="21" y="1444"/>
                    </a:cubicBezTo>
                    <a:cubicBezTo>
                      <a:pt x="4" y="1438"/>
                      <a:pt x="-4" y="1419"/>
                      <a:pt x="1" y="1403"/>
                    </a:cubicBezTo>
                    <a:cubicBezTo>
                      <a:pt x="107" y="1113"/>
                      <a:pt x="146" y="778"/>
                      <a:pt x="119" y="406"/>
                    </a:cubicBezTo>
                    <a:cubicBezTo>
                      <a:pt x="110" y="286"/>
                      <a:pt x="94" y="160"/>
                      <a:pt x="40" y="46"/>
                    </a:cubicBezTo>
                    <a:cubicBezTo>
                      <a:pt x="32" y="31"/>
                      <a:pt x="39" y="12"/>
                      <a:pt x="55" y="4"/>
                    </a:cubicBezTo>
                    <a:cubicBezTo>
                      <a:pt x="71" y="-4"/>
                      <a:pt x="90" y="2"/>
                      <a:pt x="98" y="18"/>
                    </a:cubicBezTo>
                    <a:cubicBezTo>
                      <a:pt x="157" y="141"/>
                      <a:pt x="174" y="281"/>
                      <a:pt x="183" y="401"/>
                    </a:cubicBezTo>
                    <a:cubicBezTo>
                      <a:pt x="211" y="782"/>
                      <a:pt x="170" y="1126"/>
                      <a:pt x="62" y="1425"/>
                    </a:cubicBezTo>
                    <a:cubicBezTo>
                      <a:pt x="57" y="1438"/>
                      <a:pt x="45" y="1446"/>
                      <a:pt x="32" y="1446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2" name="Google Shape;1002;p26"/>
              <p:cNvSpPr/>
              <p:nvPr/>
            </p:nvSpPr>
            <p:spPr>
              <a:xfrm rot="1311996">
                <a:off x="8182623" y="1462088"/>
                <a:ext cx="96096" cy="298707"/>
              </a:xfrm>
              <a:custGeom>
                <a:avLst/>
                <a:gdLst/>
                <a:ahLst/>
                <a:cxnLst/>
                <a:rect l="l" t="t" r="r" b="b"/>
                <a:pathLst>
                  <a:path w="452" h="1405" extrusionOk="0">
                    <a:moveTo>
                      <a:pt x="391" y="1405"/>
                    </a:moveTo>
                    <a:lnTo>
                      <a:pt x="391" y="1405"/>
                    </a:lnTo>
                    <a:cubicBezTo>
                      <a:pt x="389" y="1405"/>
                      <a:pt x="387" y="1405"/>
                      <a:pt x="385" y="1405"/>
                    </a:cubicBezTo>
                    <a:cubicBezTo>
                      <a:pt x="367" y="1401"/>
                      <a:pt x="356" y="1384"/>
                      <a:pt x="360" y="1366"/>
                    </a:cubicBezTo>
                    <a:cubicBezTo>
                      <a:pt x="406" y="1148"/>
                      <a:pt x="395" y="908"/>
                      <a:pt x="327" y="674"/>
                    </a:cubicBezTo>
                    <a:cubicBezTo>
                      <a:pt x="265" y="459"/>
                      <a:pt x="157" y="250"/>
                      <a:pt x="6" y="51"/>
                    </a:cubicBezTo>
                    <a:cubicBezTo>
                      <a:pt x="-5" y="38"/>
                      <a:pt x="-2" y="18"/>
                      <a:pt x="12" y="7"/>
                    </a:cubicBezTo>
                    <a:cubicBezTo>
                      <a:pt x="26" y="-4"/>
                      <a:pt x="46" y="-2"/>
                      <a:pt x="57" y="13"/>
                    </a:cubicBezTo>
                    <a:cubicBezTo>
                      <a:pt x="213" y="217"/>
                      <a:pt x="324" y="434"/>
                      <a:pt x="389" y="656"/>
                    </a:cubicBezTo>
                    <a:cubicBezTo>
                      <a:pt x="459" y="900"/>
                      <a:pt x="471" y="1150"/>
                      <a:pt x="422" y="1379"/>
                    </a:cubicBezTo>
                    <a:cubicBezTo>
                      <a:pt x="419" y="1395"/>
                      <a:pt x="406" y="1405"/>
                      <a:pt x="391" y="1405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03" name="Google Shape;1003;p26"/>
            <p:cNvSpPr/>
            <p:nvPr/>
          </p:nvSpPr>
          <p:spPr>
            <a:xfrm>
              <a:off x="8399863" y="730288"/>
              <a:ext cx="61800" cy="618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Karma"/>
                <a:ea typeface="Karma"/>
                <a:cs typeface="Karma"/>
                <a:sym typeface="Karma"/>
              </a:endParaRPr>
            </a:p>
          </p:txBody>
        </p:sp>
        <p:sp>
          <p:nvSpPr>
            <p:cNvPr id="1004" name="Google Shape;1004;p26"/>
            <p:cNvSpPr/>
            <p:nvPr/>
          </p:nvSpPr>
          <p:spPr>
            <a:xfrm>
              <a:off x="8217438" y="668500"/>
              <a:ext cx="61800" cy="61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Karma"/>
                <a:ea typeface="Karma"/>
                <a:cs typeface="Karma"/>
                <a:sym typeface="Karma"/>
              </a:endParaRPr>
            </a:p>
          </p:txBody>
        </p:sp>
        <p:sp>
          <p:nvSpPr>
            <p:cNvPr id="1005" name="Google Shape;1005;p26"/>
            <p:cNvSpPr/>
            <p:nvPr/>
          </p:nvSpPr>
          <p:spPr>
            <a:xfrm>
              <a:off x="7657880" y="446800"/>
              <a:ext cx="396741" cy="505199"/>
            </a:xfrm>
            <a:custGeom>
              <a:avLst/>
              <a:gdLst/>
              <a:ahLst/>
              <a:cxnLst/>
              <a:rect l="l" t="t" r="r" b="b"/>
              <a:pathLst>
                <a:path w="2136" h="2720" extrusionOk="0">
                  <a:moveTo>
                    <a:pt x="1354" y="2720"/>
                  </a:moveTo>
                  <a:lnTo>
                    <a:pt x="1354" y="2720"/>
                  </a:lnTo>
                  <a:cubicBezTo>
                    <a:pt x="1322" y="2720"/>
                    <a:pt x="1290" y="2719"/>
                    <a:pt x="1257" y="2717"/>
                  </a:cubicBezTo>
                  <a:cubicBezTo>
                    <a:pt x="1239" y="2715"/>
                    <a:pt x="1225" y="2700"/>
                    <a:pt x="1227" y="2682"/>
                  </a:cubicBezTo>
                  <a:cubicBezTo>
                    <a:pt x="1229" y="2665"/>
                    <a:pt x="1243" y="2652"/>
                    <a:pt x="1262" y="2653"/>
                  </a:cubicBezTo>
                  <a:cubicBezTo>
                    <a:pt x="1776" y="2689"/>
                    <a:pt x="2038" y="2421"/>
                    <a:pt x="2068" y="2140"/>
                  </a:cubicBezTo>
                  <a:cubicBezTo>
                    <a:pt x="2098" y="1880"/>
                    <a:pt x="1932" y="1588"/>
                    <a:pt x="1563" y="1521"/>
                  </a:cubicBezTo>
                  <a:cubicBezTo>
                    <a:pt x="1536" y="1572"/>
                    <a:pt x="1500" y="1625"/>
                    <a:pt x="1456" y="1676"/>
                  </a:cubicBezTo>
                  <a:cubicBezTo>
                    <a:pt x="1288" y="1874"/>
                    <a:pt x="1004" y="2050"/>
                    <a:pt x="819" y="2002"/>
                  </a:cubicBezTo>
                  <a:cubicBezTo>
                    <a:pt x="767" y="1989"/>
                    <a:pt x="700" y="1950"/>
                    <a:pt x="678" y="1843"/>
                  </a:cubicBezTo>
                  <a:cubicBezTo>
                    <a:pt x="661" y="1758"/>
                    <a:pt x="683" y="1685"/>
                    <a:pt x="742" y="1623"/>
                  </a:cubicBezTo>
                  <a:cubicBezTo>
                    <a:pt x="908" y="1449"/>
                    <a:pt x="1321" y="1425"/>
                    <a:pt x="1526" y="1450"/>
                  </a:cubicBezTo>
                  <a:cubicBezTo>
                    <a:pt x="1574" y="1343"/>
                    <a:pt x="1581" y="1242"/>
                    <a:pt x="1543" y="1156"/>
                  </a:cubicBezTo>
                  <a:cubicBezTo>
                    <a:pt x="1542" y="1154"/>
                    <a:pt x="1542" y="1152"/>
                    <a:pt x="1541" y="1149"/>
                  </a:cubicBezTo>
                  <a:cubicBezTo>
                    <a:pt x="1524" y="1064"/>
                    <a:pt x="1464" y="991"/>
                    <a:pt x="1375" y="938"/>
                  </a:cubicBezTo>
                  <a:cubicBezTo>
                    <a:pt x="1311" y="1103"/>
                    <a:pt x="1132" y="1243"/>
                    <a:pt x="961" y="1317"/>
                  </a:cubicBezTo>
                  <a:cubicBezTo>
                    <a:pt x="789" y="1391"/>
                    <a:pt x="637" y="1397"/>
                    <a:pt x="552" y="1334"/>
                  </a:cubicBezTo>
                  <a:cubicBezTo>
                    <a:pt x="513" y="1305"/>
                    <a:pt x="469" y="1246"/>
                    <a:pt x="482" y="1132"/>
                  </a:cubicBezTo>
                  <a:cubicBezTo>
                    <a:pt x="483" y="1128"/>
                    <a:pt x="484" y="1124"/>
                    <a:pt x="486" y="1120"/>
                  </a:cubicBezTo>
                  <a:cubicBezTo>
                    <a:pt x="643" y="833"/>
                    <a:pt x="957" y="771"/>
                    <a:pt x="1179" y="805"/>
                  </a:cubicBezTo>
                  <a:cubicBezTo>
                    <a:pt x="1234" y="813"/>
                    <a:pt x="1286" y="827"/>
                    <a:pt x="1334" y="846"/>
                  </a:cubicBezTo>
                  <a:cubicBezTo>
                    <a:pt x="1334" y="845"/>
                    <a:pt x="1334" y="845"/>
                    <a:pt x="1334" y="844"/>
                  </a:cubicBezTo>
                  <a:cubicBezTo>
                    <a:pt x="1374" y="497"/>
                    <a:pt x="1232" y="233"/>
                    <a:pt x="943" y="119"/>
                  </a:cubicBezTo>
                  <a:cubicBezTo>
                    <a:pt x="627" y="-4"/>
                    <a:pt x="230" y="87"/>
                    <a:pt x="59" y="323"/>
                  </a:cubicBezTo>
                  <a:cubicBezTo>
                    <a:pt x="48" y="337"/>
                    <a:pt x="28" y="340"/>
                    <a:pt x="13" y="330"/>
                  </a:cubicBezTo>
                  <a:cubicBezTo>
                    <a:pt x="0" y="320"/>
                    <a:pt x="-4" y="300"/>
                    <a:pt x="6" y="285"/>
                  </a:cubicBezTo>
                  <a:cubicBezTo>
                    <a:pt x="194" y="27"/>
                    <a:pt x="624" y="-74"/>
                    <a:pt x="966" y="59"/>
                  </a:cubicBezTo>
                  <a:cubicBezTo>
                    <a:pt x="1285" y="185"/>
                    <a:pt x="1442" y="472"/>
                    <a:pt x="1397" y="851"/>
                  </a:cubicBezTo>
                  <a:cubicBezTo>
                    <a:pt x="1397" y="859"/>
                    <a:pt x="1395" y="867"/>
                    <a:pt x="1394" y="875"/>
                  </a:cubicBezTo>
                  <a:cubicBezTo>
                    <a:pt x="1504" y="936"/>
                    <a:pt x="1581" y="1027"/>
                    <a:pt x="1603" y="1133"/>
                  </a:cubicBezTo>
                  <a:cubicBezTo>
                    <a:pt x="1645" y="1231"/>
                    <a:pt x="1640" y="1344"/>
                    <a:pt x="1592" y="1461"/>
                  </a:cubicBezTo>
                  <a:cubicBezTo>
                    <a:pt x="1988" y="1541"/>
                    <a:pt x="2164" y="1862"/>
                    <a:pt x="2133" y="2147"/>
                  </a:cubicBezTo>
                  <a:cubicBezTo>
                    <a:pt x="2100" y="2441"/>
                    <a:pt x="1846" y="2720"/>
                    <a:pt x="1354" y="2720"/>
                  </a:cubicBezTo>
                  <a:moveTo>
                    <a:pt x="1378" y="1506"/>
                  </a:moveTo>
                  <a:lnTo>
                    <a:pt x="1378" y="1506"/>
                  </a:lnTo>
                  <a:cubicBezTo>
                    <a:pt x="1173" y="1506"/>
                    <a:pt x="902" y="1549"/>
                    <a:pt x="789" y="1667"/>
                  </a:cubicBezTo>
                  <a:cubicBezTo>
                    <a:pt x="744" y="1714"/>
                    <a:pt x="729" y="1767"/>
                    <a:pt x="741" y="1830"/>
                  </a:cubicBezTo>
                  <a:cubicBezTo>
                    <a:pt x="753" y="1891"/>
                    <a:pt x="785" y="1927"/>
                    <a:pt x="836" y="1940"/>
                  </a:cubicBezTo>
                  <a:cubicBezTo>
                    <a:pt x="974" y="1976"/>
                    <a:pt x="1235" y="1836"/>
                    <a:pt x="1407" y="1635"/>
                  </a:cubicBezTo>
                  <a:cubicBezTo>
                    <a:pt x="1442" y="1594"/>
                    <a:pt x="1471" y="1552"/>
                    <a:pt x="1495" y="1512"/>
                  </a:cubicBezTo>
                  <a:cubicBezTo>
                    <a:pt x="1460" y="1508"/>
                    <a:pt x="1420" y="1506"/>
                    <a:pt x="1378" y="1506"/>
                  </a:cubicBezTo>
                  <a:moveTo>
                    <a:pt x="545" y="1146"/>
                  </a:moveTo>
                  <a:lnTo>
                    <a:pt x="545" y="1146"/>
                  </a:lnTo>
                  <a:cubicBezTo>
                    <a:pt x="539" y="1209"/>
                    <a:pt x="555" y="1255"/>
                    <a:pt x="591" y="1283"/>
                  </a:cubicBezTo>
                  <a:cubicBezTo>
                    <a:pt x="655" y="1331"/>
                    <a:pt x="787" y="1321"/>
                    <a:pt x="935" y="1258"/>
                  </a:cubicBezTo>
                  <a:cubicBezTo>
                    <a:pt x="1090" y="1191"/>
                    <a:pt x="1263" y="1059"/>
                    <a:pt x="1318" y="909"/>
                  </a:cubicBezTo>
                  <a:cubicBezTo>
                    <a:pt x="1273" y="890"/>
                    <a:pt x="1223" y="876"/>
                    <a:pt x="1169" y="868"/>
                  </a:cubicBezTo>
                  <a:cubicBezTo>
                    <a:pt x="969" y="838"/>
                    <a:pt x="687" y="892"/>
                    <a:pt x="545" y="1146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07" name="Google Shape;1007;p26"/>
          <p:cNvSpPr txBox="1">
            <a:spLocks noGrp="1"/>
          </p:cNvSpPr>
          <p:nvPr>
            <p:ph type="subTitle" idx="1"/>
          </p:nvPr>
        </p:nvSpPr>
        <p:spPr>
          <a:xfrm>
            <a:off x="950238" y="3610879"/>
            <a:ext cx="3726300" cy="55487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Empowering students to graduate, prepared to exceed all expectations</a:t>
            </a:r>
            <a:endParaRPr dirty="0"/>
          </a:p>
        </p:txBody>
      </p:sp>
      <p:pic>
        <p:nvPicPr>
          <p:cNvPr id="1008" name="Google Shape;1008;p26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10584" b="1503"/>
          <a:stretch/>
        </p:blipFill>
        <p:spPr>
          <a:xfrm>
            <a:off x="5490500" y="801250"/>
            <a:ext cx="2667900" cy="3518100"/>
          </a:xfrm>
          <a:prstGeom prst="round2SameRect">
            <a:avLst>
              <a:gd name="adj1" fmla="val 50000"/>
              <a:gd name="adj2" fmla="val 0"/>
            </a:avLst>
          </a:prstGeom>
        </p:spPr>
      </p:pic>
      <p:grpSp>
        <p:nvGrpSpPr>
          <p:cNvPr id="1009" name="Google Shape;1009;p26"/>
          <p:cNvGrpSpPr/>
          <p:nvPr/>
        </p:nvGrpSpPr>
        <p:grpSpPr>
          <a:xfrm>
            <a:off x="5147775" y="2398100"/>
            <a:ext cx="199800" cy="1471200"/>
            <a:chOff x="5208275" y="2398100"/>
            <a:chExt cx="199800" cy="1471200"/>
          </a:xfrm>
        </p:grpSpPr>
        <p:sp>
          <p:nvSpPr>
            <p:cNvPr id="1010" name="Google Shape;1010;p26"/>
            <p:cNvSpPr/>
            <p:nvPr/>
          </p:nvSpPr>
          <p:spPr>
            <a:xfrm>
              <a:off x="5270075" y="2728825"/>
              <a:ext cx="61800" cy="61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Karma"/>
                <a:ea typeface="Karma"/>
                <a:cs typeface="Karma"/>
                <a:sym typeface="Karma"/>
              </a:endParaRPr>
            </a:p>
          </p:txBody>
        </p:sp>
        <p:sp>
          <p:nvSpPr>
            <p:cNvPr id="1011" name="Google Shape;1011;p26"/>
            <p:cNvSpPr/>
            <p:nvPr/>
          </p:nvSpPr>
          <p:spPr>
            <a:xfrm>
              <a:off x="5208275" y="2398100"/>
              <a:ext cx="61800" cy="618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Karma"/>
                <a:ea typeface="Karma"/>
                <a:cs typeface="Karma"/>
                <a:sym typeface="Karma"/>
              </a:endParaRPr>
            </a:p>
          </p:txBody>
        </p:sp>
        <p:sp>
          <p:nvSpPr>
            <p:cNvPr id="1012" name="Google Shape;1012;p26"/>
            <p:cNvSpPr/>
            <p:nvPr/>
          </p:nvSpPr>
          <p:spPr>
            <a:xfrm>
              <a:off x="5346275" y="3807500"/>
              <a:ext cx="61800" cy="618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Karma"/>
                <a:ea typeface="Karma"/>
                <a:cs typeface="Karma"/>
                <a:sym typeface="Karma"/>
              </a:endParaRPr>
            </a:p>
          </p:txBody>
        </p:sp>
      </p:grpSp>
      <p:grpSp>
        <p:nvGrpSpPr>
          <p:cNvPr id="1013" name="Google Shape;1013;p26"/>
          <p:cNvGrpSpPr/>
          <p:nvPr/>
        </p:nvGrpSpPr>
        <p:grpSpPr>
          <a:xfrm>
            <a:off x="8339375" y="2248825"/>
            <a:ext cx="238050" cy="801325"/>
            <a:chOff x="8399875" y="2248825"/>
            <a:chExt cx="238050" cy="801325"/>
          </a:xfrm>
        </p:grpSpPr>
        <p:sp>
          <p:nvSpPr>
            <p:cNvPr id="1014" name="Google Shape;1014;p26"/>
            <p:cNvSpPr/>
            <p:nvPr/>
          </p:nvSpPr>
          <p:spPr>
            <a:xfrm>
              <a:off x="8576125" y="2248825"/>
              <a:ext cx="61800" cy="61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Karma"/>
                <a:ea typeface="Karma"/>
                <a:cs typeface="Karma"/>
                <a:sym typeface="Karma"/>
              </a:endParaRPr>
            </a:p>
          </p:txBody>
        </p:sp>
        <p:sp>
          <p:nvSpPr>
            <p:cNvPr id="1015" name="Google Shape;1015;p26"/>
            <p:cNvSpPr/>
            <p:nvPr/>
          </p:nvSpPr>
          <p:spPr>
            <a:xfrm>
              <a:off x="8399875" y="2398100"/>
              <a:ext cx="61800" cy="618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Karma"/>
                <a:ea typeface="Karma"/>
                <a:cs typeface="Karma"/>
                <a:sym typeface="Karma"/>
              </a:endParaRPr>
            </a:p>
          </p:txBody>
        </p:sp>
        <p:sp>
          <p:nvSpPr>
            <p:cNvPr id="1016" name="Google Shape;1016;p26"/>
            <p:cNvSpPr/>
            <p:nvPr/>
          </p:nvSpPr>
          <p:spPr>
            <a:xfrm>
              <a:off x="8576125" y="2988350"/>
              <a:ext cx="61800" cy="61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Karma"/>
                <a:ea typeface="Karma"/>
                <a:cs typeface="Karma"/>
                <a:sym typeface="Karma"/>
              </a:endParaRPr>
            </a:p>
          </p:txBody>
        </p:sp>
      </p:grpSp>
      <p:sp>
        <p:nvSpPr>
          <p:cNvPr id="1017" name="Google Shape;1017;p26"/>
          <p:cNvSpPr/>
          <p:nvPr/>
        </p:nvSpPr>
        <p:spPr>
          <a:xfrm>
            <a:off x="5293767" y="670963"/>
            <a:ext cx="3061350" cy="3680500"/>
          </a:xfrm>
          <a:custGeom>
            <a:avLst/>
            <a:gdLst/>
            <a:ahLst/>
            <a:cxnLst/>
            <a:rect l="l" t="t" r="r" b="b"/>
            <a:pathLst>
              <a:path w="122454" h="147220" extrusionOk="0">
                <a:moveTo>
                  <a:pt x="22516" y="147220"/>
                </a:moveTo>
                <a:cubicBezTo>
                  <a:pt x="22516" y="142066"/>
                  <a:pt x="23056" y="136365"/>
                  <a:pt x="20499" y="131890"/>
                </a:cubicBezTo>
                <a:cubicBezTo>
                  <a:pt x="14974" y="122223"/>
                  <a:pt x="2514" y="116183"/>
                  <a:pt x="328" y="105265"/>
                </a:cubicBezTo>
                <a:cubicBezTo>
                  <a:pt x="-1819" y="94539"/>
                  <a:pt x="9377" y="85219"/>
                  <a:pt x="12027" y="74606"/>
                </a:cubicBezTo>
                <a:cubicBezTo>
                  <a:pt x="14942" y="62930"/>
                  <a:pt x="640" y="51185"/>
                  <a:pt x="3556" y="39509"/>
                </a:cubicBezTo>
                <a:cubicBezTo>
                  <a:pt x="5037" y="33579"/>
                  <a:pt x="9261" y="26588"/>
                  <a:pt x="15255" y="25390"/>
                </a:cubicBezTo>
                <a:cubicBezTo>
                  <a:pt x="21565" y="24129"/>
                  <a:pt x="29066" y="25619"/>
                  <a:pt x="34215" y="21759"/>
                </a:cubicBezTo>
                <a:cubicBezTo>
                  <a:pt x="39999" y="17423"/>
                  <a:pt x="43358" y="10364"/>
                  <a:pt x="49141" y="6026"/>
                </a:cubicBezTo>
                <a:cubicBezTo>
                  <a:pt x="55038" y="1603"/>
                  <a:pt x="63251" y="-835"/>
                  <a:pt x="70522" y="378"/>
                </a:cubicBezTo>
                <a:cubicBezTo>
                  <a:pt x="79596" y="1892"/>
                  <a:pt x="80960" y="15657"/>
                  <a:pt x="87465" y="22162"/>
                </a:cubicBezTo>
                <a:cubicBezTo>
                  <a:pt x="96300" y="30997"/>
                  <a:pt x="116476" y="30815"/>
                  <a:pt x="118528" y="43140"/>
                </a:cubicBezTo>
                <a:cubicBezTo>
                  <a:pt x="119280" y="47658"/>
                  <a:pt x="119770" y="52760"/>
                  <a:pt x="117721" y="56856"/>
                </a:cubicBezTo>
                <a:cubicBezTo>
                  <a:pt x="114435" y="63425"/>
                  <a:pt x="107061" y="69901"/>
                  <a:pt x="108846" y="77026"/>
                </a:cubicBezTo>
                <a:cubicBezTo>
                  <a:pt x="111917" y="89286"/>
                  <a:pt x="124239" y="100061"/>
                  <a:pt x="122159" y="112527"/>
                </a:cubicBezTo>
                <a:cubicBezTo>
                  <a:pt x="120519" y="122355"/>
                  <a:pt x="112405" y="129972"/>
                  <a:pt x="106426" y="137942"/>
                </a:cubicBezTo>
                <a:cubicBezTo>
                  <a:pt x="104344" y="140718"/>
                  <a:pt x="100374" y="142943"/>
                  <a:pt x="100374" y="146413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1018" name="Google Shape;1018;p26"/>
          <p:cNvGrpSpPr/>
          <p:nvPr/>
        </p:nvGrpSpPr>
        <p:grpSpPr>
          <a:xfrm>
            <a:off x="5075425" y="1135200"/>
            <a:ext cx="624641" cy="748573"/>
            <a:chOff x="5065325" y="1135200"/>
            <a:chExt cx="624641" cy="748573"/>
          </a:xfrm>
        </p:grpSpPr>
        <p:sp>
          <p:nvSpPr>
            <p:cNvPr id="1019" name="Google Shape;1019;p26"/>
            <p:cNvSpPr/>
            <p:nvPr/>
          </p:nvSpPr>
          <p:spPr>
            <a:xfrm>
              <a:off x="5093021" y="1135200"/>
              <a:ext cx="552513" cy="748573"/>
            </a:xfrm>
            <a:custGeom>
              <a:avLst/>
              <a:gdLst/>
              <a:ahLst/>
              <a:cxnLst/>
              <a:rect l="l" t="t" r="r" b="b"/>
              <a:pathLst>
                <a:path w="2773" h="3757" extrusionOk="0">
                  <a:moveTo>
                    <a:pt x="1052" y="1773"/>
                  </a:moveTo>
                  <a:lnTo>
                    <a:pt x="1052" y="1773"/>
                  </a:lnTo>
                  <a:cubicBezTo>
                    <a:pt x="80" y="1273"/>
                    <a:pt x="-282" y="-574"/>
                    <a:pt x="1371" y="1553"/>
                  </a:cubicBezTo>
                  <a:cubicBezTo>
                    <a:pt x="1120" y="-258"/>
                    <a:pt x="2651" y="-725"/>
                    <a:pt x="1597" y="1458"/>
                  </a:cubicBezTo>
                  <a:cubicBezTo>
                    <a:pt x="2881" y="231"/>
                    <a:pt x="3346" y="893"/>
                    <a:pt x="1790" y="1771"/>
                  </a:cubicBezTo>
                  <a:cubicBezTo>
                    <a:pt x="3309" y="4070"/>
                    <a:pt x="2161" y="2998"/>
                    <a:pt x="1556" y="2171"/>
                  </a:cubicBezTo>
                  <a:cubicBezTo>
                    <a:pt x="1857" y="3311"/>
                    <a:pt x="950" y="5081"/>
                    <a:pt x="1155" y="2170"/>
                  </a:cubicBezTo>
                  <a:cubicBezTo>
                    <a:pt x="-588" y="3287"/>
                    <a:pt x="-137" y="2092"/>
                    <a:pt x="1052" y="177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26"/>
            <p:cNvSpPr/>
            <p:nvPr/>
          </p:nvSpPr>
          <p:spPr>
            <a:xfrm>
              <a:off x="5065325" y="1191189"/>
              <a:ext cx="624641" cy="618066"/>
            </a:xfrm>
            <a:custGeom>
              <a:avLst/>
              <a:gdLst/>
              <a:ahLst/>
              <a:cxnLst/>
              <a:rect l="l" t="t" r="r" b="b"/>
              <a:pathLst>
                <a:path w="3135" h="3102" extrusionOk="0">
                  <a:moveTo>
                    <a:pt x="1246" y="1323"/>
                  </a:moveTo>
                  <a:lnTo>
                    <a:pt x="1246" y="1323"/>
                  </a:lnTo>
                  <a:cubicBezTo>
                    <a:pt x="582" y="476"/>
                    <a:pt x="993" y="-1159"/>
                    <a:pt x="1616" y="1295"/>
                  </a:cubicBezTo>
                  <a:cubicBezTo>
                    <a:pt x="2112" y="-260"/>
                    <a:pt x="3653" y="75"/>
                    <a:pt x="1853" y="1324"/>
                  </a:cubicBezTo>
                  <a:cubicBezTo>
                    <a:pt x="3478" y="942"/>
                    <a:pt x="3628" y="1683"/>
                    <a:pt x="1901" y="1662"/>
                  </a:cubicBezTo>
                  <a:cubicBezTo>
                    <a:pt x="2336" y="4192"/>
                    <a:pt x="1743" y="2809"/>
                    <a:pt x="1535" y="1873"/>
                  </a:cubicBezTo>
                  <a:cubicBezTo>
                    <a:pt x="1350" y="2918"/>
                    <a:pt x="-157" y="3906"/>
                    <a:pt x="1179" y="1686"/>
                  </a:cubicBezTo>
                  <a:cubicBezTo>
                    <a:pt x="-807" y="1770"/>
                    <a:pt x="65" y="1028"/>
                    <a:pt x="1246" y="132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26"/>
            <p:cNvSpPr/>
            <p:nvPr/>
          </p:nvSpPr>
          <p:spPr>
            <a:xfrm>
              <a:off x="5337499" y="1466154"/>
              <a:ext cx="78504" cy="75714"/>
            </a:xfrm>
            <a:custGeom>
              <a:avLst/>
              <a:gdLst/>
              <a:ahLst/>
              <a:cxnLst/>
              <a:rect l="l" t="t" r="r" b="b"/>
              <a:pathLst>
                <a:path w="394" h="380" extrusionOk="0">
                  <a:moveTo>
                    <a:pt x="270" y="0"/>
                  </a:moveTo>
                  <a:lnTo>
                    <a:pt x="270" y="0"/>
                  </a:lnTo>
                  <a:cubicBezTo>
                    <a:pt x="196" y="8"/>
                    <a:pt x="120" y="28"/>
                    <a:pt x="65" y="77"/>
                  </a:cubicBezTo>
                  <a:cubicBezTo>
                    <a:pt x="10" y="127"/>
                    <a:pt x="-19" y="212"/>
                    <a:pt x="14" y="279"/>
                  </a:cubicBezTo>
                  <a:cubicBezTo>
                    <a:pt x="26" y="304"/>
                    <a:pt x="45" y="325"/>
                    <a:pt x="68" y="342"/>
                  </a:cubicBezTo>
                  <a:cubicBezTo>
                    <a:pt x="161" y="408"/>
                    <a:pt x="309" y="384"/>
                    <a:pt x="369" y="286"/>
                  </a:cubicBezTo>
                  <a:cubicBezTo>
                    <a:pt x="429" y="189"/>
                    <a:pt x="377" y="39"/>
                    <a:pt x="268" y="1"/>
                  </a:cubicBezTo>
                  <a:cubicBezTo>
                    <a:pt x="271" y="2"/>
                    <a:pt x="273" y="4"/>
                    <a:pt x="2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26"/>
            <p:cNvSpPr/>
            <p:nvPr/>
          </p:nvSpPr>
          <p:spPr>
            <a:xfrm>
              <a:off x="5079870" y="1191986"/>
              <a:ext cx="568254" cy="623844"/>
            </a:xfrm>
            <a:custGeom>
              <a:avLst/>
              <a:gdLst/>
              <a:ahLst/>
              <a:cxnLst/>
              <a:rect l="l" t="t" r="r" b="b"/>
              <a:pathLst>
                <a:path w="2852" h="3131" extrusionOk="0">
                  <a:moveTo>
                    <a:pt x="1867" y="3131"/>
                  </a:moveTo>
                  <a:lnTo>
                    <a:pt x="1867" y="3131"/>
                  </a:lnTo>
                  <a:cubicBezTo>
                    <a:pt x="1831" y="3131"/>
                    <a:pt x="1797" y="3121"/>
                    <a:pt x="1766" y="3102"/>
                  </a:cubicBezTo>
                  <a:cubicBezTo>
                    <a:pt x="1593" y="2996"/>
                    <a:pt x="1548" y="2626"/>
                    <a:pt x="1509" y="2296"/>
                  </a:cubicBezTo>
                  <a:cubicBezTo>
                    <a:pt x="1447" y="2604"/>
                    <a:pt x="1276" y="2913"/>
                    <a:pt x="980" y="3032"/>
                  </a:cubicBezTo>
                  <a:cubicBezTo>
                    <a:pt x="887" y="3069"/>
                    <a:pt x="845" y="3030"/>
                    <a:pt x="828" y="3004"/>
                  </a:cubicBezTo>
                  <a:cubicBezTo>
                    <a:pt x="747" y="2880"/>
                    <a:pt x="886" y="2471"/>
                    <a:pt x="1027" y="2167"/>
                  </a:cubicBezTo>
                  <a:cubicBezTo>
                    <a:pt x="776" y="2434"/>
                    <a:pt x="391" y="2738"/>
                    <a:pt x="91" y="2521"/>
                  </a:cubicBezTo>
                  <a:cubicBezTo>
                    <a:pt x="40" y="2484"/>
                    <a:pt x="19" y="2435"/>
                    <a:pt x="31" y="2377"/>
                  </a:cubicBezTo>
                  <a:cubicBezTo>
                    <a:pt x="78" y="2152"/>
                    <a:pt x="642" y="1832"/>
                    <a:pt x="947" y="1709"/>
                  </a:cubicBezTo>
                  <a:cubicBezTo>
                    <a:pt x="326" y="1618"/>
                    <a:pt x="51" y="1400"/>
                    <a:pt x="7" y="1232"/>
                  </a:cubicBezTo>
                  <a:cubicBezTo>
                    <a:pt x="-14" y="1154"/>
                    <a:pt x="12" y="1083"/>
                    <a:pt x="78" y="1035"/>
                  </a:cubicBezTo>
                  <a:cubicBezTo>
                    <a:pt x="205" y="944"/>
                    <a:pt x="477" y="945"/>
                    <a:pt x="839" y="1115"/>
                  </a:cubicBezTo>
                  <a:cubicBezTo>
                    <a:pt x="632" y="918"/>
                    <a:pt x="532" y="750"/>
                    <a:pt x="565" y="643"/>
                  </a:cubicBezTo>
                  <a:cubicBezTo>
                    <a:pt x="580" y="594"/>
                    <a:pt x="622" y="565"/>
                    <a:pt x="680" y="562"/>
                  </a:cubicBezTo>
                  <a:cubicBezTo>
                    <a:pt x="791" y="557"/>
                    <a:pt x="975" y="651"/>
                    <a:pt x="1149" y="864"/>
                  </a:cubicBezTo>
                  <a:cubicBezTo>
                    <a:pt x="1041" y="561"/>
                    <a:pt x="953" y="206"/>
                    <a:pt x="1062" y="63"/>
                  </a:cubicBezTo>
                  <a:cubicBezTo>
                    <a:pt x="1092" y="25"/>
                    <a:pt x="1150" y="-16"/>
                    <a:pt x="1260" y="8"/>
                  </a:cubicBezTo>
                  <a:cubicBezTo>
                    <a:pt x="1581" y="77"/>
                    <a:pt x="1594" y="494"/>
                    <a:pt x="1607" y="864"/>
                  </a:cubicBezTo>
                  <a:cubicBezTo>
                    <a:pt x="1607" y="872"/>
                    <a:pt x="1607" y="881"/>
                    <a:pt x="1607" y="889"/>
                  </a:cubicBezTo>
                  <a:cubicBezTo>
                    <a:pt x="1677" y="624"/>
                    <a:pt x="1811" y="329"/>
                    <a:pt x="1993" y="231"/>
                  </a:cubicBezTo>
                  <a:cubicBezTo>
                    <a:pt x="2075" y="187"/>
                    <a:pt x="2159" y="186"/>
                    <a:pt x="2242" y="230"/>
                  </a:cubicBezTo>
                  <a:cubicBezTo>
                    <a:pt x="2305" y="263"/>
                    <a:pt x="2344" y="311"/>
                    <a:pt x="2357" y="374"/>
                  </a:cubicBezTo>
                  <a:cubicBezTo>
                    <a:pt x="2400" y="574"/>
                    <a:pt x="2162" y="871"/>
                    <a:pt x="1971" y="1110"/>
                  </a:cubicBezTo>
                  <a:cubicBezTo>
                    <a:pt x="1964" y="1119"/>
                    <a:pt x="1957" y="1128"/>
                    <a:pt x="1949" y="1136"/>
                  </a:cubicBezTo>
                  <a:cubicBezTo>
                    <a:pt x="2185" y="1082"/>
                    <a:pt x="2562" y="1185"/>
                    <a:pt x="2740" y="1339"/>
                  </a:cubicBezTo>
                  <a:cubicBezTo>
                    <a:pt x="2849" y="1433"/>
                    <a:pt x="2879" y="1541"/>
                    <a:pt x="2826" y="1642"/>
                  </a:cubicBezTo>
                  <a:cubicBezTo>
                    <a:pt x="2789" y="1713"/>
                    <a:pt x="2728" y="1761"/>
                    <a:pt x="2647" y="1784"/>
                  </a:cubicBezTo>
                  <a:cubicBezTo>
                    <a:pt x="2511" y="1824"/>
                    <a:pt x="2338" y="1790"/>
                    <a:pt x="2185" y="1737"/>
                  </a:cubicBezTo>
                  <a:cubicBezTo>
                    <a:pt x="2432" y="1926"/>
                    <a:pt x="2681" y="2194"/>
                    <a:pt x="2567" y="2466"/>
                  </a:cubicBezTo>
                  <a:cubicBezTo>
                    <a:pt x="2533" y="2547"/>
                    <a:pt x="2474" y="2564"/>
                    <a:pt x="2430" y="2565"/>
                  </a:cubicBezTo>
                  <a:lnTo>
                    <a:pt x="2430" y="2565"/>
                  </a:lnTo>
                  <a:cubicBezTo>
                    <a:pt x="2327" y="2565"/>
                    <a:pt x="2193" y="2471"/>
                    <a:pt x="2065" y="2348"/>
                  </a:cubicBezTo>
                  <a:cubicBezTo>
                    <a:pt x="2147" y="2543"/>
                    <a:pt x="2192" y="2742"/>
                    <a:pt x="2154" y="2891"/>
                  </a:cubicBezTo>
                  <a:cubicBezTo>
                    <a:pt x="2127" y="2999"/>
                    <a:pt x="2060" y="3074"/>
                    <a:pt x="1957" y="3113"/>
                  </a:cubicBezTo>
                  <a:cubicBezTo>
                    <a:pt x="1925" y="3125"/>
                    <a:pt x="1895" y="3131"/>
                    <a:pt x="1867" y="3131"/>
                  </a:cubicBezTo>
                  <a:moveTo>
                    <a:pt x="1504" y="1992"/>
                  </a:moveTo>
                  <a:lnTo>
                    <a:pt x="1504" y="1992"/>
                  </a:lnTo>
                  <a:cubicBezTo>
                    <a:pt x="1519" y="1992"/>
                    <a:pt x="1533" y="2002"/>
                    <a:pt x="1535" y="2018"/>
                  </a:cubicBezTo>
                  <a:cubicBezTo>
                    <a:pt x="1549" y="2091"/>
                    <a:pt x="1561" y="2184"/>
                    <a:pt x="1572" y="2283"/>
                  </a:cubicBezTo>
                  <a:cubicBezTo>
                    <a:pt x="1606" y="2567"/>
                    <a:pt x="1652" y="2957"/>
                    <a:pt x="1799" y="3047"/>
                  </a:cubicBezTo>
                  <a:cubicBezTo>
                    <a:pt x="1838" y="3071"/>
                    <a:pt x="1881" y="3072"/>
                    <a:pt x="1934" y="3053"/>
                  </a:cubicBezTo>
                  <a:cubicBezTo>
                    <a:pt x="2018" y="3022"/>
                    <a:pt x="2070" y="2963"/>
                    <a:pt x="2092" y="2875"/>
                  </a:cubicBezTo>
                  <a:cubicBezTo>
                    <a:pt x="2138" y="2692"/>
                    <a:pt x="2048" y="2426"/>
                    <a:pt x="1921" y="2193"/>
                  </a:cubicBezTo>
                  <a:cubicBezTo>
                    <a:pt x="1809" y="2061"/>
                    <a:pt x="1717" y="1925"/>
                    <a:pt x="1680" y="1842"/>
                  </a:cubicBezTo>
                  <a:cubicBezTo>
                    <a:pt x="1674" y="1827"/>
                    <a:pt x="1679" y="1810"/>
                    <a:pt x="1693" y="1801"/>
                  </a:cubicBezTo>
                  <a:cubicBezTo>
                    <a:pt x="1706" y="1793"/>
                    <a:pt x="1723" y="1796"/>
                    <a:pt x="1734" y="1807"/>
                  </a:cubicBezTo>
                  <a:cubicBezTo>
                    <a:pt x="1812" y="1896"/>
                    <a:pt x="1896" y="2017"/>
                    <a:pt x="1969" y="2150"/>
                  </a:cubicBezTo>
                  <a:cubicBezTo>
                    <a:pt x="2125" y="2331"/>
                    <a:pt x="2316" y="2501"/>
                    <a:pt x="2430" y="2501"/>
                  </a:cubicBezTo>
                  <a:lnTo>
                    <a:pt x="2430" y="2501"/>
                  </a:lnTo>
                  <a:cubicBezTo>
                    <a:pt x="2453" y="2501"/>
                    <a:pt x="2486" y="2494"/>
                    <a:pt x="2508" y="2441"/>
                  </a:cubicBezTo>
                  <a:cubicBezTo>
                    <a:pt x="2611" y="2197"/>
                    <a:pt x="2386" y="1913"/>
                    <a:pt x="1820" y="1571"/>
                  </a:cubicBezTo>
                  <a:cubicBezTo>
                    <a:pt x="1805" y="1562"/>
                    <a:pt x="1800" y="1542"/>
                    <a:pt x="1809" y="1527"/>
                  </a:cubicBezTo>
                  <a:cubicBezTo>
                    <a:pt x="1818" y="1512"/>
                    <a:pt x="1838" y="1506"/>
                    <a:pt x="1853" y="1516"/>
                  </a:cubicBezTo>
                  <a:cubicBezTo>
                    <a:pt x="2083" y="1648"/>
                    <a:pt x="2425" y="1782"/>
                    <a:pt x="2629" y="1723"/>
                  </a:cubicBezTo>
                  <a:cubicBezTo>
                    <a:pt x="2694" y="1704"/>
                    <a:pt x="2740" y="1668"/>
                    <a:pt x="2769" y="1612"/>
                  </a:cubicBezTo>
                  <a:cubicBezTo>
                    <a:pt x="2808" y="1538"/>
                    <a:pt x="2784" y="1463"/>
                    <a:pt x="2697" y="1387"/>
                  </a:cubicBezTo>
                  <a:cubicBezTo>
                    <a:pt x="2486" y="1204"/>
                    <a:pt x="2028" y="1123"/>
                    <a:pt x="1867" y="1240"/>
                  </a:cubicBezTo>
                  <a:cubicBezTo>
                    <a:pt x="1854" y="1249"/>
                    <a:pt x="1835" y="1248"/>
                    <a:pt x="1825" y="1236"/>
                  </a:cubicBezTo>
                  <a:cubicBezTo>
                    <a:pt x="1814" y="1225"/>
                    <a:pt x="1812" y="1207"/>
                    <a:pt x="1822" y="1195"/>
                  </a:cubicBezTo>
                  <a:cubicBezTo>
                    <a:pt x="1851" y="1156"/>
                    <a:pt x="1885" y="1114"/>
                    <a:pt x="1921" y="1070"/>
                  </a:cubicBezTo>
                  <a:cubicBezTo>
                    <a:pt x="2094" y="853"/>
                    <a:pt x="2331" y="557"/>
                    <a:pt x="2294" y="387"/>
                  </a:cubicBezTo>
                  <a:cubicBezTo>
                    <a:pt x="2286" y="344"/>
                    <a:pt x="2258" y="311"/>
                    <a:pt x="2212" y="287"/>
                  </a:cubicBezTo>
                  <a:cubicBezTo>
                    <a:pt x="2148" y="254"/>
                    <a:pt x="2086" y="254"/>
                    <a:pt x="2023" y="288"/>
                  </a:cubicBezTo>
                  <a:cubicBezTo>
                    <a:pt x="1807" y="404"/>
                    <a:pt x="1652" y="866"/>
                    <a:pt x="1623" y="1156"/>
                  </a:cubicBezTo>
                  <a:cubicBezTo>
                    <a:pt x="1621" y="1172"/>
                    <a:pt x="1607" y="1185"/>
                    <a:pt x="1591" y="1185"/>
                  </a:cubicBezTo>
                  <a:lnTo>
                    <a:pt x="1591" y="1185"/>
                  </a:lnTo>
                  <a:cubicBezTo>
                    <a:pt x="1574" y="1185"/>
                    <a:pt x="1561" y="1172"/>
                    <a:pt x="1559" y="1156"/>
                  </a:cubicBezTo>
                  <a:cubicBezTo>
                    <a:pt x="1549" y="1069"/>
                    <a:pt x="1546" y="970"/>
                    <a:pt x="1542" y="866"/>
                  </a:cubicBezTo>
                  <a:cubicBezTo>
                    <a:pt x="1531" y="520"/>
                    <a:pt x="1518" y="129"/>
                    <a:pt x="1246" y="70"/>
                  </a:cubicBezTo>
                  <a:cubicBezTo>
                    <a:pt x="1184" y="57"/>
                    <a:pt x="1140" y="68"/>
                    <a:pt x="1113" y="103"/>
                  </a:cubicBezTo>
                  <a:cubicBezTo>
                    <a:pt x="1003" y="248"/>
                    <a:pt x="1163" y="766"/>
                    <a:pt x="1320" y="1123"/>
                  </a:cubicBezTo>
                  <a:cubicBezTo>
                    <a:pt x="1347" y="1173"/>
                    <a:pt x="1373" y="1229"/>
                    <a:pt x="1398" y="1288"/>
                  </a:cubicBezTo>
                  <a:cubicBezTo>
                    <a:pt x="1405" y="1304"/>
                    <a:pt x="1398" y="1322"/>
                    <a:pt x="1382" y="1329"/>
                  </a:cubicBezTo>
                  <a:cubicBezTo>
                    <a:pt x="1366" y="1337"/>
                    <a:pt x="1348" y="1331"/>
                    <a:pt x="1340" y="1315"/>
                  </a:cubicBezTo>
                  <a:cubicBezTo>
                    <a:pt x="1323" y="1282"/>
                    <a:pt x="1297" y="1229"/>
                    <a:pt x="1268" y="1163"/>
                  </a:cubicBezTo>
                  <a:cubicBezTo>
                    <a:pt x="1072" y="788"/>
                    <a:pt x="812" y="620"/>
                    <a:pt x="683" y="627"/>
                  </a:cubicBezTo>
                  <a:cubicBezTo>
                    <a:pt x="637" y="629"/>
                    <a:pt x="630" y="654"/>
                    <a:pt x="626" y="661"/>
                  </a:cubicBezTo>
                  <a:cubicBezTo>
                    <a:pt x="605" y="733"/>
                    <a:pt x="689" y="944"/>
                    <a:pt x="1143" y="1287"/>
                  </a:cubicBezTo>
                  <a:cubicBezTo>
                    <a:pt x="1157" y="1298"/>
                    <a:pt x="1160" y="1317"/>
                    <a:pt x="1150" y="1331"/>
                  </a:cubicBezTo>
                  <a:cubicBezTo>
                    <a:pt x="1140" y="1345"/>
                    <a:pt x="1121" y="1349"/>
                    <a:pt x="1106" y="1339"/>
                  </a:cubicBezTo>
                  <a:cubicBezTo>
                    <a:pt x="623" y="1024"/>
                    <a:pt x="253" y="987"/>
                    <a:pt x="115" y="1087"/>
                  </a:cubicBezTo>
                  <a:cubicBezTo>
                    <a:pt x="71" y="1120"/>
                    <a:pt x="55" y="1163"/>
                    <a:pt x="69" y="1215"/>
                  </a:cubicBezTo>
                  <a:cubicBezTo>
                    <a:pt x="104" y="1344"/>
                    <a:pt x="358" y="1584"/>
                    <a:pt x="1093" y="1663"/>
                  </a:cubicBezTo>
                  <a:cubicBezTo>
                    <a:pt x="1109" y="1665"/>
                    <a:pt x="1121" y="1678"/>
                    <a:pt x="1122" y="1693"/>
                  </a:cubicBezTo>
                  <a:cubicBezTo>
                    <a:pt x="1123" y="1709"/>
                    <a:pt x="1112" y="1723"/>
                    <a:pt x="1097" y="1726"/>
                  </a:cubicBezTo>
                  <a:cubicBezTo>
                    <a:pt x="870" y="1777"/>
                    <a:pt x="140" y="2167"/>
                    <a:pt x="94" y="2390"/>
                  </a:cubicBezTo>
                  <a:cubicBezTo>
                    <a:pt x="87" y="2423"/>
                    <a:pt x="98" y="2448"/>
                    <a:pt x="128" y="2469"/>
                  </a:cubicBezTo>
                  <a:cubicBezTo>
                    <a:pt x="416" y="2676"/>
                    <a:pt x="855" y="2309"/>
                    <a:pt x="1167" y="1906"/>
                  </a:cubicBezTo>
                  <a:cubicBezTo>
                    <a:pt x="1188" y="1874"/>
                    <a:pt x="1207" y="1849"/>
                    <a:pt x="1222" y="1834"/>
                  </a:cubicBezTo>
                  <a:cubicBezTo>
                    <a:pt x="1234" y="1823"/>
                    <a:pt x="1253" y="1822"/>
                    <a:pt x="1266" y="1833"/>
                  </a:cubicBezTo>
                  <a:cubicBezTo>
                    <a:pt x="1278" y="1844"/>
                    <a:pt x="1280" y="1863"/>
                    <a:pt x="1270" y="1876"/>
                  </a:cubicBezTo>
                  <a:cubicBezTo>
                    <a:pt x="1258" y="1893"/>
                    <a:pt x="1240" y="1917"/>
                    <a:pt x="1217" y="1946"/>
                  </a:cubicBezTo>
                  <a:cubicBezTo>
                    <a:pt x="1069" y="2179"/>
                    <a:pt x="799" y="2841"/>
                    <a:pt x="882" y="2969"/>
                  </a:cubicBezTo>
                  <a:cubicBezTo>
                    <a:pt x="887" y="2976"/>
                    <a:pt x="899" y="2995"/>
                    <a:pt x="955" y="2973"/>
                  </a:cubicBezTo>
                  <a:cubicBezTo>
                    <a:pt x="1313" y="2828"/>
                    <a:pt x="1474" y="2380"/>
                    <a:pt x="1472" y="2024"/>
                  </a:cubicBezTo>
                  <a:cubicBezTo>
                    <a:pt x="1472" y="2008"/>
                    <a:pt x="1485" y="1994"/>
                    <a:pt x="1501" y="1992"/>
                  </a:cubicBezTo>
                  <a:cubicBezTo>
                    <a:pt x="1502" y="1992"/>
                    <a:pt x="1503" y="1992"/>
                    <a:pt x="1504" y="1992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23" name="Google Shape;1023;p26"/>
          <p:cNvGrpSpPr/>
          <p:nvPr/>
        </p:nvGrpSpPr>
        <p:grpSpPr>
          <a:xfrm>
            <a:off x="5447959" y="3688385"/>
            <a:ext cx="2820055" cy="1142444"/>
            <a:chOff x="5538000" y="3668099"/>
            <a:chExt cx="2790200" cy="1130349"/>
          </a:xfrm>
        </p:grpSpPr>
        <p:sp>
          <p:nvSpPr>
            <p:cNvPr id="1024" name="Google Shape;1024;p26"/>
            <p:cNvSpPr/>
            <p:nvPr/>
          </p:nvSpPr>
          <p:spPr>
            <a:xfrm>
              <a:off x="5574330" y="3668099"/>
              <a:ext cx="2753870" cy="1064403"/>
            </a:xfrm>
            <a:custGeom>
              <a:avLst/>
              <a:gdLst/>
              <a:ahLst/>
              <a:cxnLst/>
              <a:rect l="l" t="t" r="r" b="b"/>
              <a:pathLst>
                <a:path w="16429" h="6350" extrusionOk="0">
                  <a:moveTo>
                    <a:pt x="2646" y="5877"/>
                  </a:moveTo>
                  <a:lnTo>
                    <a:pt x="2646" y="5877"/>
                  </a:lnTo>
                  <a:cubicBezTo>
                    <a:pt x="1649" y="5614"/>
                    <a:pt x="-353" y="4895"/>
                    <a:pt x="54" y="3493"/>
                  </a:cubicBezTo>
                  <a:cubicBezTo>
                    <a:pt x="518" y="1895"/>
                    <a:pt x="2570" y="2569"/>
                    <a:pt x="3305" y="3802"/>
                  </a:cubicBezTo>
                  <a:cubicBezTo>
                    <a:pt x="1628" y="273"/>
                    <a:pt x="5595" y="-1738"/>
                    <a:pt x="6743" y="2132"/>
                  </a:cubicBezTo>
                  <a:cubicBezTo>
                    <a:pt x="7651" y="-1558"/>
                    <a:pt x="11098" y="89"/>
                    <a:pt x="10029" y="2942"/>
                  </a:cubicBezTo>
                  <a:cubicBezTo>
                    <a:pt x="11924" y="50"/>
                    <a:pt x="13624" y="2689"/>
                    <a:pt x="13006" y="3464"/>
                  </a:cubicBezTo>
                  <a:cubicBezTo>
                    <a:pt x="16959" y="-651"/>
                    <a:pt x="18718" y="6173"/>
                    <a:pt x="11389" y="6318"/>
                  </a:cubicBezTo>
                  <a:cubicBezTo>
                    <a:pt x="11388" y="6329"/>
                    <a:pt x="11388" y="6339"/>
                    <a:pt x="11387" y="6350"/>
                  </a:cubicBezTo>
                  <a:cubicBezTo>
                    <a:pt x="11387" y="6350"/>
                    <a:pt x="4135" y="6271"/>
                    <a:pt x="2646" y="58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26"/>
            <p:cNvSpPr/>
            <p:nvPr/>
          </p:nvSpPr>
          <p:spPr>
            <a:xfrm>
              <a:off x="5538000" y="3795490"/>
              <a:ext cx="2637885" cy="1002958"/>
            </a:xfrm>
            <a:custGeom>
              <a:avLst/>
              <a:gdLst/>
              <a:ahLst/>
              <a:cxnLst/>
              <a:rect l="l" t="t" r="r" b="b"/>
              <a:pathLst>
                <a:path w="15970" h="6072" extrusionOk="0">
                  <a:moveTo>
                    <a:pt x="6005" y="6072"/>
                  </a:moveTo>
                  <a:lnTo>
                    <a:pt x="6005" y="6072"/>
                  </a:lnTo>
                  <a:cubicBezTo>
                    <a:pt x="5313" y="6072"/>
                    <a:pt x="4860" y="6068"/>
                    <a:pt x="4842" y="6068"/>
                  </a:cubicBezTo>
                  <a:cubicBezTo>
                    <a:pt x="4826" y="6068"/>
                    <a:pt x="4812" y="6055"/>
                    <a:pt x="4811" y="6038"/>
                  </a:cubicBezTo>
                  <a:cubicBezTo>
                    <a:pt x="3387" y="5982"/>
                    <a:pt x="2226" y="5689"/>
                    <a:pt x="1360" y="5166"/>
                  </a:cubicBezTo>
                  <a:cubicBezTo>
                    <a:pt x="653" y="4738"/>
                    <a:pt x="185" y="4173"/>
                    <a:pt x="42" y="3572"/>
                  </a:cubicBezTo>
                  <a:cubicBezTo>
                    <a:pt x="-93" y="3001"/>
                    <a:pt x="101" y="2477"/>
                    <a:pt x="537" y="2238"/>
                  </a:cubicBezTo>
                  <a:cubicBezTo>
                    <a:pt x="857" y="2062"/>
                    <a:pt x="1268" y="2051"/>
                    <a:pt x="1724" y="2207"/>
                  </a:cubicBezTo>
                  <a:cubicBezTo>
                    <a:pt x="2207" y="2372"/>
                    <a:pt x="2713" y="2710"/>
                    <a:pt x="3230" y="3214"/>
                  </a:cubicBezTo>
                  <a:cubicBezTo>
                    <a:pt x="2881" y="2437"/>
                    <a:pt x="2953" y="1612"/>
                    <a:pt x="3435" y="973"/>
                  </a:cubicBezTo>
                  <a:cubicBezTo>
                    <a:pt x="3861" y="409"/>
                    <a:pt x="4506" y="142"/>
                    <a:pt x="5119" y="275"/>
                  </a:cubicBezTo>
                  <a:cubicBezTo>
                    <a:pt x="5569" y="374"/>
                    <a:pt x="6360" y="779"/>
                    <a:pt x="6789" y="2357"/>
                  </a:cubicBezTo>
                  <a:cubicBezTo>
                    <a:pt x="6765" y="838"/>
                    <a:pt x="7394" y="308"/>
                    <a:pt x="7680" y="146"/>
                  </a:cubicBezTo>
                  <a:cubicBezTo>
                    <a:pt x="8058" y="-69"/>
                    <a:pt x="8499" y="-45"/>
                    <a:pt x="8860" y="209"/>
                  </a:cubicBezTo>
                  <a:cubicBezTo>
                    <a:pt x="9347" y="550"/>
                    <a:pt x="9583" y="1209"/>
                    <a:pt x="9514" y="2003"/>
                  </a:cubicBezTo>
                  <a:cubicBezTo>
                    <a:pt x="9901" y="1063"/>
                    <a:pt x="10532" y="473"/>
                    <a:pt x="11270" y="371"/>
                  </a:cubicBezTo>
                  <a:cubicBezTo>
                    <a:pt x="11879" y="286"/>
                    <a:pt x="12484" y="559"/>
                    <a:pt x="12848" y="1083"/>
                  </a:cubicBezTo>
                  <a:cubicBezTo>
                    <a:pt x="13080" y="1416"/>
                    <a:pt x="13203" y="1831"/>
                    <a:pt x="13205" y="2281"/>
                  </a:cubicBezTo>
                  <a:cubicBezTo>
                    <a:pt x="13206" y="2702"/>
                    <a:pt x="13105" y="3141"/>
                    <a:pt x="12903" y="3591"/>
                  </a:cubicBezTo>
                  <a:cubicBezTo>
                    <a:pt x="13431" y="3004"/>
                    <a:pt x="14298" y="2634"/>
                    <a:pt x="14968" y="2742"/>
                  </a:cubicBezTo>
                  <a:cubicBezTo>
                    <a:pt x="15307" y="2796"/>
                    <a:pt x="15748" y="2992"/>
                    <a:pt x="15925" y="3624"/>
                  </a:cubicBezTo>
                  <a:cubicBezTo>
                    <a:pt x="16010" y="3928"/>
                    <a:pt x="15973" y="4217"/>
                    <a:pt x="15816" y="4481"/>
                  </a:cubicBezTo>
                  <a:cubicBezTo>
                    <a:pt x="15370" y="5230"/>
                    <a:pt x="14068" y="5625"/>
                    <a:pt x="13331" y="5793"/>
                  </a:cubicBezTo>
                  <a:cubicBezTo>
                    <a:pt x="13323" y="5763"/>
                    <a:pt x="13323" y="5763"/>
                    <a:pt x="13323" y="5763"/>
                  </a:cubicBezTo>
                  <a:cubicBezTo>
                    <a:pt x="13331" y="5793"/>
                    <a:pt x="13331" y="5793"/>
                    <a:pt x="13331" y="5793"/>
                  </a:cubicBezTo>
                  <a:cubicBezTo>
                    <a:pt x="12253" y="6040"/>
                    <a:pt x="8068" y="6072"/>
                    <a:pt x="6005" y="6072"/>
                  </a:cubicBezTo>
                  <a:moveTo>
                    <a:pt x="4873" y="6004"/>
                  </a:moveTo>
                  <a:lnTo>
                    <a:pt x="4873" y="6004"/>
                  </a:lnTo>
                  <a:cubicBezTo>
                    <a:pt x="5378" y="6007"/>
                    <a:pt x="11933" y="6048"/>
                    <a:pt x="13316" y="5731"/>
                  </a:cubicBezTo>
                  <a:cubicBezTo>
                    <a:pt x="14043" y="5565"/>
                    <a:pt x="15327" y="5176"/>
                    <a:pt x="15760" y="4448"/>
                  </a:cubicBezTo>
                  <a:cubicBezTo>
                    <a:pt x="15909" y="4199"/>
                    <a:pt x="15943" y="3928"/>
                    <a:pt x="15863" y="3642"/>
                  </a:cubicBezTo>
                  <a:cubicBezTo>
                    <a:pt x="15696" y="3043"/>
                    <a:pt x="15278" y="2856"/>
                    <a:pt x="14958" y="2805"/>
                  </a:cubicBezTo>
                  <a:cubicBezTo>
                    <a:pt x="14220" y="2687"/>
                    <a:pt x="13236" y="3167"/>
                    <a:pt x="12764" y="3875"/>
                  </a:cubicBezTo>
                  <a:cubicBezTo>
                    <a:pt x="12753" y="3889"/>
                    <a:pt x="12734" y="3893"/>
                    <a:pt x="12720" y="3885"/>
                  </a:cubicBezTo>
                  <a:cubicBezTo>
                    <a:pt x="12705" y="3876"/>
                    <a:pt x="12700" y="3857"/>
                    <a:pt x="12708" y="3842"/>
                  </a:cubicBezTo>
                  <a:cubicBezTo>
                    <a:pt x="13256" y="2819"/>
                    <a:pt x="13288" y="1828"/>
                    <a:pt x="12795" y="1120"/>
                  </a:cubicBezTo>
                  <a:cubicBezTo>
                    <a:pt x="12444" y="615"/>
                    <a:pt x="11863" y="353"/>
                    <a:pt x="11279" y="434"/>
                  </a:cubicBezTo>
                  <a:cubicBezTo>
                    <a:pt x="10500" y="543"/>
                    <a:pt x="9844" y="1217"/>
                    <a:pt x="9477" y="2281"/>
                  </a:cubicBezTo>
                  <a:cubicBezTo>
                    <a:pt x="9471" y="2297"/>
                    <a:pt x="9454" y="2306"/>
                    <a:pt x="9438" y="2302"/>
                  </a:cubicBezTo>
                  <a:cubicBezTo>
                    <a:pt x="9422" y="2298"/>
                    <a:pt x="9412" y="2282"/>
                    <a:pt x="9414" y="2265"/>
                  </a:cubicBezTo>
                  <a:cubicBezTo>
                    <a:pt x="9565" y="1376"/>
                    <a:pt x="9344" y="627"/>
                    <a:pt x="8823" y="262"/>
                  </a:cubicBezTo>
                  <a:cubicBezTo>
                    <a:pt x="8483" y="23"/>
                    <a:pt x="8067" y="0"/>
                    <a:pt x="7712" y="202"/>
                  </a:cubicBezTo>
                  <a:cubicBezTo>
                    <a:pt x="7417" y="368"/>
                    <a:pt x="6744" y="945"/>
                    <a:pt x="6868" y="2680"/>
                  </a:cubicBezTo>
                  <a:cubicBezTo>
                    <a:pt x="6870" y="2697"/>
                    <a:pt x="6857" y="2713"/>
                    <a:pt x="6841" y="2715"/>
                  </a:cubicBezTo>
                  <a:cubicBezTo>
                    <a:pt x="6824" y="2717"/>
                    <a:pt x="6808" y="2707"/>
                    <a:pt x="6805" y="2690"/>
                  </a:cubicBezTo>
                  <a:cubicBezTo>
                    <a:pt x="6408" y="880"/>
                    <a:pt x="5569" y="440"/>
                    <a:pt x="5105" y="338"/>
                  </a:cubicBezTo>
                  <a:cubicBezTo>
                    <a:pt x="4517" y="210"/>
                    <a:pt x="3897" y="468"/>
                    <a:pt x="3486" y="1012"/>
                  </a:cubicBezTo>
                  <a:cubicBezTo>
                    <a:pt x="2984" y="1678"/>
                    <a:pt x="2942" y="2555"/>
                    <a:pt x="3373" y="3359"/>
                  </a:cubicBezTo>
                  <a:cubicBezTo>
                    <a:pt x="3381" y="3373"/>
                    <a:pt x="3377" y="3391"/>
                    <a:pt x="3364" y="3400"/>
                  </a:cubicBezTo>
                  <a:cubicBezTo>
                    <a:pt x="3351" y="3410"/>
                    <a:pt x="3333" y="3408"/>
                    <a:pt x="3322" y="3397"/>
                  </a:cubicBezTo>
                  <a:cubicBezTo>
                    <a:pt x="2764" y="2824"/>
                    <a:pt x="2219" y="2444"/>
                    <a:pt x="1704" y="2268"/>
                  </a:cubicBezTo>
                  <a:cubicBezTo>
                    <a:pt x="1265" y="2118"/>
                    <a:pt x="871" y="2127"/>
                    <a:pt x="568" y="2294"/>
                  </a:cubicBezTo>
                  <a:cubicBezTo>
                    <a:pt x="158" y="2519"/>
                    <a:pt x="-24" y="3015"/>
                    <a:pt x="105" y="3557"/>
                  </a:cubicBezTo>
                  <a:cubicBezTo>
                    <a:pt x="353" y="4600"/>
                    <a:pt x="1741" y="5860"/>
                    <a:pt x="4842" y="5975"/>
                  </a:cubicBezTo>
                  <a:cubicBezTo>
                    <a:pt x="4859" y="5976"/>
                    <a:pt x="4872" y="5988"/>
                    <a:pt x="4873" y="6004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26"/>
            <p:cNvSpPr/>
            <p:nvPr/>
          </p:nvSpPr>
          <p:spPr>
            <a:xfrm>
              <a:off x="6757512" y="4166149"/>
              <a:ext cx="347533" cy="319618"/>
            </a:xfrm>
            <a:custGeom>
              <a:avLst/>
              <a:gdLst/>
              <a:ahLst/>
              <a:cxnLst/>
              <a:rect l="l" t="t" r="r" b="b"/>
              <a:pathLst>
                <a:path w="2104" h="1935" extrusionOk="0">
                  <a:moveTo>
                    <a:pt x="1537" y="1935"/>
                  </a:moveTo>
                  <a:lnTo>
                    <a:pt x="1537" y="1935"/>
                  </a:lnTo>
                  <a:cubicBezTo>
                    <a:pt x="1526" y="1935"/>
                    <a:pt x="1516" y="1930"/>
                    <a:pt x="1510" y="1920"/>
                  </a:cubicBezTo>
                  <a:cubicBezTo>
                    <a:pt x="1500" y="1904"/>
                    <a:pt x="1506" y="1884"/>
                    <a:pt x="1521" y="1875"/>
                  </a:cubicBezTo>
                  <a:cubicBezTo>
                    <a:pt x="2004" y="1590"/>
                    <a:pt x="2045" y="1437"/>
                    <a:pt x="2040" y="1385"/>
                  </a:cubicBezTo>
                  <a:cubicBezTo>
                    <a:pt x="2036" y="1348"/>
                    <a:pt x="2007" y="1320"/>
                    <a:pt x="1953" y="1301"/>
                  </a:cubicBezTo>
                  <a:cubicBezTo>
                    <a:pt x="1734" y="1223"/>
                    <a:pt x="1179" y="1336"/>
                    <a:pt x="837" y="1683"/>
                  </a:cubicBezTo>
                  <a:cubicBezTo>
                    <a:pt x="825" y="1695"/>
                    <a:pt x="805" y="1696"/>
                    <a:pt x="792" y="1684"/>
                  </a:cubicBezTo>
                  <a:cubicBezTo>
                    <a:pt x="780" y="1672"/>
                    <a:pt x="779" y="1652"/>
                    <a:pt x="791" y="1639"/>
                  </a:cubicBezTo>
                  <a:cubicBezTo>
                    <a:pt x="1345" y="1042"/>
                    <a:pt x="1558" y="516"/>
                    <a:pt x="1360" y="232"/>
                  </a:cubicBezTo>
                  <a:cubicBezTo>
                    <a:pt x="1239" y="58"/>
                    <a:pt x="969" y="13"/>
                    <a:pt x="704" y="124"/>
                  </a:cubicBezTo>
                  <a:cubicBezTo>
                    <a:pt x="328" y="281"/>
                    <a:pt x="-56" y="767"/>
                    <a:pt x="101" y="1622"/>
                  </a:cubicBezTo>
                  <a:cubicBezTo>
                    <a:pt x="104" y="1639"/>
                    <a:pt x="92" y="1656"/>
                    <a:pt x="75" y="1659"/>
                  </a:cubicBezTo>
                  <a:cubicBezTo>
                    <a:pt x="58" y="1662"/>
                    <a:pt x="41" y="1651"/>
                    <a:pt x="38" y="1633"/>
                  </a:cubicBezTo>
                  <a:cubicBezTo>
                    <a:pt x="-126" y="741"/>
                    <a:pt x="281" y="231"/>
                    <a:pt x="680" y="65"/>
                  </a:cubicBezTo>
                  <a:cubicBezTo>
                    <a:pt x="973" y="-57"/>
                    <a:pt x="1275" y="-4"/>
                    <a:pt x="1413" y="195"/>
                  </a:cubicBezTo>
                  <a:cubicBezTo>
                    <a:pt x="1506" y="330"/>
                    <a:pt x="1639" y="704"/>
                    <a:pt x="1055" y="1431"/>
                  </a:cubicBezTo>
                  <a:cubicBezTo>
                    <a:pt x="1393" y="1229"/>
                    <a:pt x="1787" y="1174"/>
                    <a:pt x="1975" y="1240"/>
                  </a:cubicBezTo>
                  <a:cubicBezTo>
                    <a:pt x="2074" y="1276"/>
                    <a:pt x="2099" y="1335"/>
                    <a:pt x="2104" y="1379"/>
                  </a:cubicBezTo>
                  <a:cubicBezTo>
                    <a:pt x="2117" y="1520"/>
                    <a:pt x="1927" y="1711"/>
                    <a:pt x="1553" y="1931"/>
                  </a:cubicBezTo>
                  <a:cubicBezTo>
                    <a:pt x="1549" y="1933"/>
                    <a:pt x="1543" y="1935"/>
                    <a:pt x="1537" y="1935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26"/>
            <p:cNvSpPr/>
            <p:nvPr/>
          </p:nvSpPr>
          <p:spPr>
            <a:xfrm>
              <a:off x="6297985" y="4297135"/>
              <a:ext cx="204325" cy="232735"/>
            </a:xfrm>
            <a:custGeom>
              <a:avLst/>
              <a:gdLst/>
              <a:ahLst/>
              <a:cxnLst/>
              <a:rect l="l" t="t" r="r" b="b"/>
              <a:pathLst>
                <a:path w="1237" h="1409" extrusionOk="0">
                  <a:moveTo>
                    <a:pt x="1205" y="1409"/>
                  </a:moveTo>
                  <a:lnTo>
                    <a:pt x="1205" y="1409"/>
                  </a:lnTo>
                  <a:cubicBezTo>
                    <a:pt x="1189" y="1409"/>
                    <a:pt x="1176" y="1398"/>
                    <a:pt x="1173" y="1381"/>
                  </a:cubicBezTo>
                  <a:cubicBezTo>
                    <a:pt x="1058" y="542"/>
                    <a:pt x="695" y="117"/>
                    <a:pt x="387" y="68"/>
                  </a:cubicBezTo>
                  <a:cubicBezTo>
                    <a:pt x="257" y="48"/>
                    <a:pt x="149" y="99"/>
                    <a:pt x="97" y="206"/>
                  </a:cubicBezTo>
                  <a:cubicBezTo>
                    <a:pt x="4" y="398"/>
                    <a:pt x="90" y="802"/>
                    <a:pt x="640" y="1305"/>
                  </a:cubicBezTo>
                  <a:cubicBezTo>
                    <a:pt x="653" y="1318"/>
                    <a:pt x="654" y="1338"/>
                    <a:pt x="641" y="1351"/>
                  </a:cubicBezTo>
                  <a:cubicBezTo>
                    <a:pt x="630" y="1364"/>
                    <a:pt x="609" y="1364"/>
                    <a:pt x="596" y="1353"/>
                  </a:cubicBezTo>
                  <a:cubicBezTo>
                    <a:pt x="22" y="826"/>
                    <a:pt x="-68" y="400"/>
                    <a:pt x="39" y="178"/>
                  </a:cubicBezTo>
                  <a:cubicBezTo>
                    <a:pt x="103" y="44"/>
                    <a:pt x="237" y="-20"/>
                    <a:pt x="397" y="5"/>
                  </a:cubicBezTo>
                  <a:cubicBezTo>
                    <a:pt x="704" y="53"/>
                    <a:pt x="1109" y="441"/>
                    <a:pt x="1237" y="1373"/>
                  </a:cubicBezTo>
                  <a:cubicBezTo>
                    <a:pt x="1239" y="1391"/>
                    <a:pt x="1227" y="1407"/>
                    <a:pt x="1209" y="1409"/>
                  </a:cubicBezTo>
                  <a:cubicBezTo>
                    <a:pt x="1208" y="1409"/>
                    <a:pt x="1206" y="1409"/>
                    <a:pt x="1205" y="1409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D52B6ACA-340C-49E5-9891-A88598254E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221" y="885120"/>
            <a:ext cx="4194412" cy="2395936"/>
          </a:xfrm>
          <a:prstGeom prst="rect">
            <a:avLst/>
          </a:prstGeom>
        </p:spPr>
      </p:pic>
    </p:spTree>
  </p:cSld>
  <p:clrMapOvr>
    <a:masterClrMapping/>
  </p:clrMapOvr>
  <p:transition spd="slow" advTm="10000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9757" y="93842"/>
            <a:ext cx="7704000" cy="572700"/>
          </a:xfrm>
        </p:spPr>
        <p:txBody>
          <a:bodyPr/>
          <a:lstStyle/>
          <a:p>
            <a:pPr algn="ctr"/>
            <a:r>
              <a:rPr lang="en-US" dirty="0" smtClean="0"/>
              <a:t>Fat Tuesday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59" b="15556"/>
          <a:stretch/>
        </p:blipFill>
        <p:spPr>
          <a:xfrm>
            <a:off x="2508736" y="824782"/>
            <a:ext cx="4443548" cy="4318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312310"/>
      </p:ext>
    </p:extLst>
  </p:cSld>
  <p:clrMapOvr>
    <a:masterClrMapping/>
  </p:clrMapOvr>
  <p:transition spd="slow" advTm="10000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20000" y="0"/>
            <a:ext cx="7704000" cy="572700"/>
          </a:xfrm>
        </p:spPr>
        <p:txBody>
          <a:bodyPr/>
          <a:lstStyle/>
          <a:p>
            <a:pPr algn="ctr"/>
            <a:r>
              <a:rPr lang="en-US" dirty="0" smtClean="0"/>
              <a:t>RMA Houston Rocking their Sunday best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97" r="10531"/>
          <a:stretch/>
        </p:blipFill>
        <p:spPr>
          <a:xfrm rot="5400000">
            <a:off x="2787927" y="1276558"/>
            <a:ext cx="3568145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997098"/>
      </p:ext>
    </p:extLst>
  </p:cSld>
  <p:clrMapOvr>
    <a:masterClrMapping/>
  </p:clrMapOvr>
  <p:transition spd="slow" advTm="10000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0" name="Google Shape;1740;p43"/>
          <p:cNvGrpSpPr/>
          <p:nvPr/>
        </p:nvGrpSpPr>
        <p:grpSpPr>
          <a:xfrm>
            <a:off x="7143549" y="335862"/>
            <a:ext cx="901814" cy="1208834"/>
            <a:chOff x="7657880" y="446800"/>
            <a:chExt cx="901814" cy="1208834"/>
          </a:xfrm>
        </p:grpSpPr>
        <p:grpSp>
          <p:nvGrpSpPr>
            <p:cNvPr id="1741" name="Google Shape;1741;p43"/>
            <p:cNvGrpSpPr/>
            <p:nvPr/>
          </p:nvGrpSpPr>
          <p:grpSpPr>
            <a:xfrm>
              <a:off x="7936979" y="1028166"/>
              <a:ext cx="622715" cy="627468"/>
              <a:chOff x="8130454" y="1239666"/>
              <a:chExt cx="622715" cy="627468"/>
            </a:xfrm>
          </p:grpSpPr>
          <p:sp>
            <p:nvSpPr>
              <p:cNvPr id="1742" name="Google Shape;1742;p43"/>
              <p:cNvSpPr/>
              <p:nvPr/>
            </p:nvSpPr>
            <p:spPr>
              <a:xfrm rot="1311964">
                <a:off x="8375761" y="1340864"/>
                <a:ext cx="144328" cy="133423"/>
              </a:xfrm>
              <a:custGeom>
                <a:avLst/>
                <a:gdLst/>
                <a:ahLst/>
                <a:cxnLst/>
                <a:rect l="l" t="t" r="r" b="b"/>
                <a:pathLst>
                  <a:path w="622" h="575" extrusionOk="0">
                    <a:moveTo>
                      <a:pt x="620" y="242"/>
                    </a:moveTo>
                    <a:lnTo>
                      <a:pt x="620" y="242"/>
                    </a:lnTo>
                    <a:cubicBezTo>
                      <a:pt x="606" y="63"/>
                      <a:pt x="207" y="-144"/>
                      <a:pt x="52" y="142"/>
                    </a:cubicBezTo>
                    <a:cubicBezTo>
                      <a:pt x="-219" y="643"/>
                      <a:pt x="660" y="753"/>
                      <a:pt x="620" y="24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3" name="Google Shape;1743;p43"/>
              <p:cNvSpPr/>
              <p:nvPr/>
            </p:nvSpPr>
            <p:spPr>
              <a:xfrm rot="1311964">
                <a:off x="8469897" y="1538457"/>
                <a:ext cx="138295" cy="140152"/>
              </a:xfrm>
              <a:custGeom>
                <a:avLst/>
                <a:gdLst/>
                <a:ahLst/>
                <a:cxnLst/>
                <a:rect l="l" t="t" r="r" b="b"/>
                <a:pathLst>
                  <a:path w="596" h="604" extrusionOk="0">
                    <a:moveTo>
                      <a:pt x="539" y="509"/>
                    </a:moveTo>
                    <a:lnTo>
                      <a:pt x="539" y="509"/>
                    </a:lnTo>
                    <a:cubicBezTo>
                      <a:pt x="669" y="384"/>
                      <a:pt x="576" y="-56"/>
                      <a:pt x="257" y="6"/>
                    </a:cubicBezTo>
                    <a:cubicBezTo>
                      <a:pt x="-302" y="115"/>
                      <a:pt x="170" y="865"/>
                      <a:pt x="539" y="50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4" name="Google Shape;1744;p43"/>
              <p:cNvSpPr/>
              <p:nvPr/>
            </p:nvSpPr>
            <p:spPr>
              <a:xfrm rot="1311964">
                <a:off x="8593749" y="1260378"/>
                <a:ext cx="138295" cy="140152"/>
              </a:xfrm>
              <a:custGeom>
                <a:avLst/>
                <a:gdLst/>
                <a:ahLst/>
                <a:cxnLst/>
                <a:rect l="l" t="t" r="r" b="b"/>
                <a:pathLst>
                  <a:path w="596" h="604" extrusionOk="0">
                    <a:moveTo>
                      <a:pt x="540" y="509"/>
                    </a:moveTo>
                    <a:lnTo>
                      <a:pt x="540" y="509"/>
                    </a:lnTo>
                    <a:cubicBezTo>
                      <a:pt x="669" y="385"/>
                      <a:pt x="576" y="-56"/>
                      <a:pt x="257" y="6"/>
                    </a:cubicBezTo>
                    <a:cubicBezTo>
                      <a:pt x="-302" y="115"/>
                      <a:pt x="171" y="865"/>
                      <a:pt x="540" y="50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5" name="Google Shape;1745;p43"/>
              <p:cNvSpPr/>
              <p:nvPr/>
            </p:nvSpPr>
            <p:spPr>
              <a:xfrm rot="1311964">
                <a:off x="8169763" y="1383282"/>
                <a:ext cx="138527" cy="139920"/>
              </a:xfrm>
              <a:custGeom>
                <a:avLst/>
                <a:gdLst/>
                <a:ahLst/>
                <a:cxnLst/>
                <a:rect l="l" t="t" r="r" b="b"/>
                <a:pathLst>
                  <a:path w="597" h="603" extrusionOk="0">
                    <a:moveTo>
                      <a:pt x="540" y="508"/>
                    </a:moveTo>
                    <a:lnTo>
                      <a:pt x="540" y="508"/>
                    </a:lnTo>
                    <a:cubicBezTo>
                      <a:pt x="670" y="384"/>
                      <a:pt x="576" y="-57"/>
                      <a:pt x="257" y="6"/>
                    </a:cubicBezTo>
                    <a:cubicBezTo>
                      <a:pt x="-302" y="115"/>
                      <a:pt x="171" y="864"/>
                      <a:pt x="540" y="50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6" name="Google Shape;1746;p43"/>
              <p:cNvSpPr/>
              <p:nvPr/>
            </p:nvSpPr>
            <p:spPr>
              <a:xfrm rot="1311996">
                <a:off x="8286753" y="1274660"/>
                <a:ext cx="269365" cy="562548"/>
              </a:xfrm>
              <a:custGeom>
                <a:avLst/>
                <a:gdLst/>
                <a:ahLst/>
                <a:cxnLst/>
                <a:rect l="l" t="t" r="r" b="b"/>
                <a:pathLst>
                  <a:path w="1267" h="2646" extrusionOk="0">
                    <a:moveTo>
                      <a:pt x="32" y="2646"/>
                    </a:moveTo>
                    <a:lnTo>
                      <a:pt x="32" y="2646"/>
                    </a:lnTo>
                    <a:cubicBezTo>
                      <a:pt x="25" y="2646"/>
                      <a:pt x="19" y="2645"/>
                      <a:pt x="14" y="2641"/>
                    </a:cubicBezTo>
                    <a:cubicBezTo>
                      <a:pt x="-1" y="2631"/>
                      <a:pt x="-5" y="2611"/>
                      <a:pt x="5" y="2596"/>
                    </a:cubicBezTo>
                    <a:cubicBezTo>
                      <a:pt x="540" y="1815"/>
                      <a:pt x="1174" y="129"/>
                      <a:pt x="1204" y="29"/>
                    </a:cubicBezTo>
                    <a:cubicBezTo>
                      <a:pt x="1205" y="24"/>
                      <a:pt x="1206" y="19"/>
                      <a:pt x="1209" y="15"/>
                    </a:cubicBezTo>
                    <a:cubicBezTo>
                      <a:pt x="1219" y="0"/>
                      <a:pt x="1240" y="-4"/>
                      <a:pt x="1254" y="6"/>
                    </a:cubicBezTo>
                    <a:cubicBezTo>
                      <a:pt x="1279" y="23"/>
                      <a:pt x="1279" y="23"/>
                      <a:pt x="1158" y="336"/>
                    </a:cubicBezTo>
                    <a:cubicBezTo>
                      <a:pt x="1096" y="495"/>
                      <a:pt x="997" y="746"/>
                      <a:pt x="872" y="1036"/>
                    </a:cubicBezTo>
                    <a:cubicBezTo>
                      <a:pt x="660" y="1532"/>
                      <a:pt x="346" y="2212"/>
                      <a:pt x="58" y="2632"/>
                    </a:cubicBezTo>
                    <a:cubicBezTo>
                      <a:pt x="52" y="2642"/>
                      <a:pt x="42" y="2646"/>
                      <a:pt x="32" y="2646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7" name="Google Shape;1747;p43"/>
              <p:cNvSpPr/>
              <p:nvPr/>
            </p:nvSpPr>
            <p:spPr>
              <a:xfrm rot="1311996">
                <a:off x="8344767" y="1544694"/>
                <a:ext cx="179435" cy="160090"/>
              </a:xfrm>
              <a:custGeom>
                <a:avLst/>
                <a:gdLst/>
                <a:ahLst/>
                <a:cxnLst/>
                <a:rect l="l" t="t" r="r" b="b"/>
                <a:pathLst>
                  <a:path w="844" h="753" extrusionOk="0">
                    <a:moveTo>
                      <a:pt x="33" y="753"/>
                    </a:moveTo>
                    <a:lnTo>
                      <a:pt x="33" y="753"/>
                    </a:lnTo>
                    <a:cubicBezTo>
                      <a:pt x="25" y="753"/>
                      <a:pt x="18" y="751"/>
                      <a:pt x="12" y="745"/>
                    </a:cubicBezTo>
                    <a:cubicBezTo>
                      <a:pt x="-2" y="734"/>
                      <a:pt x="-4" y="714"/>
                      <a:pt x="8" y="700"/>
                    </a:cubicBezTo>
                    <a:cubicBezTo>
                      <a:pt x="234" y="430"/>
                      <a:pt x="498" y="196"/>
                      <a:pt x="795" y="5"/>
                    </a:cubicBezTo>
                    <a:cubicBezTo>
                      <a:pt x="810" y="-4"/>
                      <a:pt x="829" y="0"/>
                      <a:pt x="839" y="15"/>
                    </a:cubicBezTo>
                    <a:cubicBezTo>
                      <a:pt x="848" y="30"/>
                      <a:pt x="845" y="50"/>
                      <a:pt x="829" y="60"/>
                    </a:cubicBezTo>
                    <a:cubicBezTo>
                      <a:pt x="539" y="247"/>
                      <a:pt x="279" y="476"/>
                      <a:pt x="57" y="741"/>
                    </a:cubicBezTo>
                    <a:cubicBezTo>
                      <a:pt x="51" y="749"/>
                      <a:pt x="42" y="753"/>
                      <a:pt x="33" y="753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8" name="Google Shape;1748;p43"/>
              <p:cNvSpPr/>
              <p:nvPr/>
            </p:nvSpPr>
            <p:spPr>
              <a:xfrm rot="1311996">
                <a:off x="8368419" y="1382721"/>
                <a:ext cx="40819" cy="307424"/>
              </a:xfrm>
              <a:custGeom>
                <a:avLst/>
                <a:gdLst/>
                <a:ahLst/>
                <a:cxnLst/>
                <a:rect l="l" t="t" r="r" b="b"/>
                <a:pathLst>
                  <a:path w="192" h="1446" extrusionOk="0">
                    <a:moveTo>
                      <a:pt x="32" y="1446"/>
                    </a:moveTo>
                    <a:lnTo>
                      <a:pt x="32" y="1446"/>
                    </a:lnTo>
                    <a:cubicBezTo>
                      <a:pt x="28" y="1446"/>
                      <a:pt x="24" y="1445"/>
                      <a:pt x="21" y="1444"/>
                    </a:cubicBezTo>
                    <a:cubicBezTo>
                      <a:pt x="4" y="1438"/>
                      <a:pt x="-4" y="1419"/>
                      <a:pt x="1" y="1403"/>
                    </a:cubicBezTo>
                    <a:cubicBezTo>
                      <a:pt x="107" y="1113"/>
                      <a:pt x="146" y="778"/>
                      <a:pt x="119" y="406"/>
                    </a:cubicBezTo>
                    <a:cubicBezTo>
                      <a:pt x="110" y="286"/>
                      <a:pt x="94" y="160"/>
                      <a:pt x="40" y="46"/>
                    </a:cubicBezTo>
                    <a:cubicBezTo>
                      <a:pt x="32" y="31"/>
                      <a:pt x="39" y="12"/>
                      <a:pt x="55" y="4"/>
                    </a:cubicBezTo>
                    <a:cubicBezTo>
                      <a:pt x="71" y="-4"/>
                      <a:pt x="90" y="2"/>
                      <a:pt x="98" y="18"/>
                    </a:cubicBezTo>
                    <a:cubicBezTo>
                      <a:pt x="157" y="141"/>
                      <a:pt x="174" y="281"/>
                      <a:pt x="183" y="401"/>
                    </a:cubicBezTo>
                    <a:cubicBezTo>
                      <a:pt x="211" y="782"/>
                      <a:pt x="170" y="1126"/>
                      <a:pt x="62" y="1425"/>
                    </a:cubicBezTo>
                    <a:cubicBezTo>
                      <a:pt x="57" y="1438"/>
                      <a:pt x="45" y="1446"/>
                      <a:pt x="32" y="1446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9" name="Google Shape;1749;p43"/>
              <p:cNvSpPr/>
              <p:nvPr/>
            </p:nvSpPr>
            <p:spPr>
              <a:xfrm rot="1311996">
                <a:off x="8182623" y="1462088"/>
                <a:ext cx="96096" cy="298707"/>
              </a:xfrm>
              <a:custGeom>
                <a:avLst/>
                <a:gdLst/>
                <a:ahLst/>
                <a:cxnLst/>
                <a:rect l="l" t="t" r="r" b="b"/>
                <a:pathLst>
                  <a:path w="452" h="1405" extrusionOk="0">
                    <a:moveTo>
                      <a:pt x="391" y="1405"/>
                    </a:moveTo>
                    <a:lnTo>
                      <a:pt x="391" y="1405"/>
                    </a:lnTo>
                    <a:cubicBezTo>
                      <a:pt x="389" y="1405"/>
                      <a:pt x="387" y="1405"/>
                      <a:pt x="385" y="1405"/>
                    </a:cubicBezTo>
                    <a:cubicBezTo>
                      <a:pt x="367" y="1401"/>
                      <a:pt x="356" y="1384"/>
                      <a:pt x="360" y="1366"/>
                    </a:cubicBezTo>
                    <a:cubicBezTo>
                      <a:pt x="406" y="1148"/>
                      <a:pt x="395" y="908"/>
                      <a:pt x="327" y="674"/>
                    </a:cubicBezTo>
                    <a:cubicBezTo>
                      <a:pt x="265" y="459"/>
                      <a:pt x="157" y="250"/>
                      <a:pt x="6" y="51"/>
                    </a:cubicBezTo>
                    <a:cubicBezTo>
                      <a:pt x="-5" y="38"/>
                      <a:pt x="-2" y="18"/>
                      <a:pt x="12" y="7"/>
                    </a:cubicBezTo>
                    <a:cubicBezTo>
                      <a:pt x="26" y="-4"/>
                      <a:pt x="46" y="-2"/>
                      <a:pt x="57" y="13"/>
                    </a:cubicBezTo>
                    <a:cubicBezTo>
                      <a:pt x="213" y="217"/>
                      <a:pt x="324" y="434"/>
                      <a:pt x="389" y="656"/>
                    </a:cubicBezTo>
                    <a:cubicBezTo>
                      <a:pt x="459" y="900"/>
                      <a:pt x="471" y="1150"/>
                      <a:pt x="422" y="1379"/>
                    </a:cubicBezTo>
                    <a:cubicBezTo>
                      <a:pt x="419" y="1395"/>
                      <a:pt x="406" y="1405"/>
                      <a:pt x="391" y="1405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50" name="Google Shape;1750;p43"/>
            <p:cNvSpPr/>
            <p:nvPr/>
          </p:nvSpPr>
          <p:spPr>
            <a:xfrm>
              <a:off x="8399863" y="730288"/>
              <a:ext cx="61800" cy="618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Karma"/>
                <a:ea typeface="Karma"/>
                <a:cs typeface="Karma"/>
                <a:sym typeface="Karma"/>
              </a:endParaRPr>
            </a:p>
          </p:txBody>
        </p:sp>
        <p:sp>
          <p:nvSpPr>
            <p:cNvPr id="1751" name="Google Shape;1751;p43"/>
            <p:cNvSpPr/>
            <p:nvPr/>
          </p:nvSpPr>
          <p:spPr>
            <a:xfrm>
              <a:off x="8217438" y="668500"/>
              <a:ext cx="61800" cy="61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Karma"/>
                <a:ea typeface="Karma"/>
                <a:cs typeface="Karma"/>
                <a:sym typeface="Karma"/>
              </a:endParaRPr>
            </a:p>
          </p:txBody>
        </p:sp>
        <p:sp>
          <p:nvSpPr>
            <p:cNvPr id="1752" name="Google Shape;1752;p43"/>
            <p:cNvSpPr/>
            <p:nvPr/>
          </p:nvSpPr>
          <p:spPr>
            <a:xfrm>
              <a:off x="7657880" y="446800"/>
              <a:ext cx="396741" cy="505199"/>
            </a:xfrm>
            <a:custGeom>
              <a:avLst/>
              <a:gdLst/>
              <a:ahLst/>
              <a:cxnLst/>
              <a:rect l="l" t="t" r="r" b="b"/>
              <a:pathLst>
                <a:path w="2136" h="2720" extrusionOk="0">
                  <a:moveTo>
                    <a:pt x="1354" y="2720"/>
                  </a:moveTo>
                  <a:lnTo>
                    <a:pt x="1354" y="2720"/>
                  </a:lnTo>
                  <a:cubicBezTo>
                    <a:pt x="1322" y="2720"/>
                    <a:pt x="1290" y="2719"/>
                    <a:pt x="1257" y="2717"/>
                  </a:cubicBezTo>
                  <a:cubicBezTo>
                    <a:pt x="1239" y="2715"/>
                    <a:pt x="1225" y="2700"/>
                    <a:pt x="1227" y="2682"/>
                  </a:cubicBezTo>
                  <a:cubicBezTo>
                    <a:pt x="1229" y="2665"/>
                    <a:pt x="1243" y="2652"/>
                    <a:pt x="1262" y="2653"/>
                  </a:cubicBezTo>
                  <a:cubicBezTo>
                    <a:pt x="1776" y="2689"/>
                    <a:pt x="2038" y="2421"/>
                    <a:pt x="2068" y="2140"/>
                  </a:cubicBezTo>
                  <a:cubicBezTo>
                    <a:pt x="2098" y="1880"/>
                    <a:pt x="1932" y="1588"/>
                    <a:pt x="1563" y="1521"/>
                  </a:cubicBezTo>
                  <a:cubicBezTo>
                    <a:pt x="1536" y="1572"/>
                    <a:pt x="1500" y="1625"/>
                    <a:pt x="1456" y="1676"/>
                  </a:cubicBezTo>
                  <a:cubicBezTo>
                    <a:pt x="1288" y="1874"/>
                    <a:pt x="1004" y="2050"/>
                    <a:pt x="819" y="2002"/>
                  </a:cubicBezTo>
                  <a:cubicBezTo>
                    <a:pt x="767" y="1989"/>
                    <a:pt x="700" y="1950"/>
                    <a:pt x="678" y="1843"/>
                  </a:cubicBezTo>
                  <a:cubicBezTo>
                    <a:pt x="661" y="1758"/>
                    <a:pt x="683" y="1685"/>
                    <a:pt x="742" y="1623"/>
                  </a:cubicBezTo>
                  <a:cubicBezTo>
                    <a:pt x="908" y="1449"/>
                    <a:pt x="1321" y="1425"/>
                    <a:pt x="1526" y="1450"/>
                  </a:cubicBezTo>
                  <a:cubicBezTo>
                    <a:pt x="1574" y="1343"/>
                    <a:pt x="1581" y="1242"/>
                    <a:pt x="1543" y="1156"/>
                  </a:cubicBezTo>
                  <a:cubicBezTo>
                    <a:pt x="1542" y="1154"/>
                    <a:pt x="1542" y="1152"/>
                    <a:pt x="1541" y="1149"/>
                  </a:cubicBezTo>
                  <a:cubicBezTo>
                    <a:pt x="1524" y="1064"/>
                    <a:pt x="1464" y="991"/>
                    <a:pt x="1375" y="938"/>
                  </a:cubicBezTo>
                  <a:cubicBezTo>
                    <a:pt x="1311" y="1103"/>
                    <a:pt x="1132" y="1243"/>
                    <a:pt x="961" y="1317"/>
                  </a:cubicBezTo>
                  <a:cubicBezTo>
                    <a:pt x="789" y="1391"/>
                    <a:pt x="637" y="1397"/>
                    <a:pt x="552" y="1334"/>
                  </a:cubicBezTo>
                  <a:cubicBezTo>
                    <a:pt x="513" y="1305"/>
                    <a:pt x="469" y="1246"/>
                    <a:pt x="482" y="1132"/>
                  </a:cubicBezTo>
                  <a:cubicBezTo>
                    <a:pt x="483" y="1128"/>
                    <a:pt x="484" y="1124"/>
                    <a:pt x="486" y="1120"/>
                  </a:cubicBezTo>
                  <a:cubicBezTo>
                    <a:pt x="643" y="833"/>
                    <a:pt x="957" y="771"/>
                    <a:pt x="1179" y="805"/>
                  </a:cubicBezTo>
                  <a:cubicBezTo>
                    <a:pt x="1234" y="813"/>
                    <a:pt x="1286" y="827"/>
                    <a:pt x="1334" y="846"/>
                  </a:cubicBezTo>
                  <a:cubicBezTo>
                    <a:pt x="1334" y="845"/>
                    <a:pt x="1334" y="845"/>
                    <a:pt x="1334" y="844"/>
                  </a:cubicBezTo>
                  <a:cubicBezTo>
                    <a:pt x="1374" y="497"/>
                    <a:pt x="1232" y="233"/>
                    <a:pt x="943" y="119"/>
                  </a:cubicBezTo>
                  <a:cubicBezTo>
                    <a:pt x="627" y="-4"/>
                    <a:pt x="230" y="87"/>
                    <a:pt x="59" y="323"/>
                  </a:cubicBezTo>
                  <a:cubicBezTo>
                    <a:pt x="48" y="337"/>
                    <a:pt x="28" y="340"/>
                    <a:pt x="13" y="330"/>
                  </a:cubicBezTo>
                  <a:cubicBezTo>
                    <a:pt x="0" y="320"/>
                    <a:pt x="-4" y="300"/>
                    <a:pt x="6" y="285"/>
                  </a:cubicBezTo>
                  <a:cubicBezTo>
                    <a:pt x="194" y="27"/>
                    <a:pt x="624" y="-74"/>
                    <a:pt x="966" y="59"/>
                  </a:cubicBezTo>
                  <a:cubicBezTo>
                    <a:pt x="1285" y="185"/>
                    <a:pt x="1442" y="472"/>
                    <a:pt x="1397" y="851"/>
                  </a:cubicBezTo>
                  <a:cubicBezTo>
                    <a:pt x="1397" y="859"/>
                    <a:pt x="1395" y="867"/>
                    <a:pt x="1394" y="875"/>
                  </a:cubicBezTo>
                  <a:cubicBezTo>
                    <a:pt x="1504" y="936"/>
                    <a:pt x="1581" y="1027"/>
                    <a:pt x="1603" y="1133"/>
                  </a:cubicBezTo>
                  <a:cubicBezTo>
                    <a:pt x="1645" y="1231"/>
                    <a:pt x="1640" y="1344"/>
                    <a:pt x="1592" y="1461"/>
                  </a:cubicBezTo>
                  <a:cubicBezTo>
                    <a:pt x="1988" y="1541"/>
                    <a:pt x="2164" y="1862"/>
                    <a:pt x="2133" y="2147"/>
                  </a:cubicBezTo>
                  <a:cubicBezTo>
                    <a:pt x="2100" y="2441"/>
                    <a:pt x="1846" y="2720"/>
                    <a:pt x="1354" y="2720"/>
                  </a:cubicBezTo>
                  <a:moveTo>
                    <a:pt x="1378" y="1506"/>
                  </a:moveTo>
                  <a:lnTo>
                    <a:pt x="1378" y="1506"/>
                  </a:lnTo>
                  <a:cubicBezTo>
                    <a:pt x="1173" y="1506"/>
                    <a:pt x="902" y="1549"/>
                    <a:pt x="789" y="1667"/>
                  </a:cubicBezTo>
                  <a:cubicBezTo>
                    <a:pt x="744" y="1714"/>
                    <a:pt x="729" y="1767"/>
                    <a:pt x="741" y="1830"/>
                  </a:cubicBezTo>
                  <a:cubicBezTo>
                    <a:pt x="753" y="1891"/>
                    <a:pt x="785" y="1927"/>
                    <a:pt x="836" y="1940"/>
                  </a:cubicBezTo>
                  <a:cubicBezTo>
                    <a:pt x="974" y="1976"/>
                    <a:pt x="1235" y="1836"/>
                    <a:pt x="1407" y="1635"/>
                  </a:cubicBezTo>
                  <a:cubicBezTo>
                    <a:pt x="1442" y="1594"/>
                    <a:pt x="1471" y="1552"/>
                    <a:pt x="1495" y="1512"/>
                  </a:cubicBezTo>
                  <a:cubicBezTo>
                    <a:pt x="1460" y="1508"/>
                    <a:pt x="1420" y="1506"/>
                    <a:pt x="1378" y="1506"/>
                  </a:cubicBezTo>
                  <a:moveTo>
                    <a:pt x="545" y="1146"/>
                  </a:moveTo>
                  <a:lnTo>
                    <a:pt x="545" y="1146"/>
                  </a:lnTo>
                  <a:cubicBezTo>
                    <a:pt x="539" y="1209"/>
                    <a:pt x="555" y="1255"/>
                    <a:pt x="591" y="1283"/>
                  </a:cubicBezTo>
                  <a:cubicBezTo>
                    <a:pt x="655" y="1331"/>
                    <a:pt x="787" y="1321"/>
                    <a:pt x="935" y="1258"/>
                  </a:cubicBezTo>
                  <a:cubicBezTo>
                    <a:pt x="1090" y="1191"/>
                    <a:pt x="1263" y="1059"/>
                    <a:pt x="1318" y="909"/>
                  </a:cubicBezTo>
                  <a:cubicBezTo>
                    <a:pt x="1273" y="890"/>
                    <a:pt x="1223" y="876"/>
                    <a:pt x="1169" y="868"/>
                  </a:cubicBezTo>
                  <a:cubicBezTo>
                    <a:pt x="969" y="838"/>
                    <a:pt x="687" y="892"/>
                    <a:pt x="545" y="1146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53" name="Google Shape;1753;p43"/>
          <p:cNvGrpSpPr/>
          <p:nvPr/>
        </p:nvGrpSpPr>
        <p:grpSpPr>
          <a:xfrm>
            <a:off x="4177826" y="-151163"/>
            <a:ext cx="2217735" cy="2034926"/>
            <a:chOff x="4601401" y="-151163"/>
            <a:chExt cx="2217735" cy="2034926"/>
          </a:xfrm>
        </p:grpSpPr>
        <p:grpSp>
          <p:nvGrpSpPr>
            <p:cNvPr id="1754" name="Google Shape;1754;p43"/>
            <p:cNvGrpSpPr/>
            <p:nvPr/>
          </p:nvGrpSpPr>
          <p:grpSpPr>
            <a:xfrm>
              <a:off x="4601401" y="-151163"/>
              <a:ext cx="2217735" cy="2034926"/>
              <a:chOff x="4661901" y="-151163"/>
              <a:chExt cx="2217735" cy="2034926"/>
            </a:xfrm>
          </p:grpSpPr>
          <p:grpSp>
            <p:nvGrpSpPr>
              <p:cNvPr id="1755" name="Google Shape;1755;p43"/>
              <p:cNvGrpSpPr/>
              <p:nvPr/>
            </p:nvGrpSpPr>
            <p:grpSpPr>
              <a:xfrm rot="-3649904">
                <a:off x="5107812" y="-33568"/>
                <a:ext cx="1325913" cy="1799737"/>
                <a:chOff x="8039196" y="2649583"/>
                <a:chExt cx="1253820" cy="1701880"/>
              </a:xfrm>
            </p:grpSpPr>
            <p:sp>
              <p:nvSpPr>
                <p:cNvPr id="1756" name="Google Shape;1756;p43"/>
                <p:cNvSpPr/>
                <p:nvPr/>
              </p:nvSpPr>
              <p:spPr>
                <a:xfrm rot="1619018">
                  <a:off x="8608349" y="3418403"/>
                  <a:ext cx="291528" cy="4616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2" h="3123" extrusionOk="0">
                      <a:moveTo>
                        <a:pt x="229" y="3123"/>
                      </a:moveTo>
                      <a:lnTo>
                        <a:pt x="229" y="3123"/>
                      </a:lnTo>
                      <a:cubicBezTo>
                        <a:pt x="-923" y="763"/>
                        <a:pt x="2698" y="-1048"/>
                        <a:pt x="1839" y="693"/>
                      </a:cubicBezTo>
                      <a:cubicBezTo>
                        <a:pt x="1682" y="1010"/>
                        <a:pt x="1413" y="1238"/>
                        <a:pt x="1158" y="1476"/>
                      </a:cubicBezTo>
                      <a:cubicBezTo>
                        <a:pt x="694" y="1906"/>
                        <a:pt x="529" y="2563"/>
                        <a:pt x="229" y="312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57" name="Google Shape;1757;p43"/>
                <p:cNvSpPr/>
                <p:nvPr/>
              </p:nvSpPr>
              <p:spPr>
                <a:xfrm rot="1619018">
                  <a:off x="8455571" y="3018087"/>
                  <a:ext cx="213620" cy="5007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5" h="3387" extrusionOk="0">
                      <a:moveTo>
                        <a:pt x="1215" y="3387"/>
                      </a:moveTo>
                      <a:lnTo>
                        <a:pt x="1215" y="3387"/>
                      </a:lnTo>
                      <a:cubicBezTo>
                        <a:pt x="1469" y="2297"/>
                        <a:pt x="1783" y="181"/>
                        <a:pt x="509" y="5"/>
                      </a:cubicBezTo>
                      <a:cubicBezTo>
                        <a:pt x="-196" y="-92"/>
                        <a:pt x="-123" y="1201"/>
                        <a:pt x="447" y="1674"/>
                      </a:cubicBezTo>
                      <a:cubicBezTo>
                        <a:pt x="980" y="2118"/>
                        <a:pt x="1092" y="2611"/>
                        <a:pt x="1215" y="338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58" name="Google Shape;1758;p43"/>
                <p:cNvSpPr/>
                <p:nvPr/>
              </p:nvSpPr>
              <p:spPr>
                <a:xfrm rot="1619018">
                  <a:off x="8871457" y="3028352"/>
                  <a:ext cx="238752" cy="391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5" h="2650" extrusionOk="0">
                      <a:moveTo>
                        <a:pt x="4" y="2650"/>
                      </a:moveTo>
                      <a:lnTo>
                        <a:pt x="4" y="2650"/>
                      </a:lnTo>
                      <a:cubicBezTo>
                        <a:pt x="-111" y="420"/>
                        <a:pt x="2159" y="-814"/>
                        <a:pt x="1493" y="607"/>
                      </a:cubicBezTo>
                      <a:cubicBezTo>
                        <a:pt x="1127" y="1391"/>
                        <a:pt x="269" y="1901"/>
                        <a:pt x="4" y="265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59" name="Google Shape;1759;p43"/>
                <p:cNvSpPr/>
                <p:nvPr/>
              </p:nvSpPr>
              <p:spPr>
                <a:xfrm rot="1619018">
                  <a:off x="8824177" y="2772010"/>
                  <a:ext cx="102449" cy="3321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3" h="2247" extrusionOk="0">
                      <a:moveTo>
                        <a:pt x="339" y="2247"/>
                      </a:moveTo>
                      <a:lnTo>
                        <a:pt x="339" y="2247"/>
                      </a:lnTo>
                      <a:cubicBezTo>
                        <a:pt x="39" y="1810"/>
                        <a:pt x="-293" y="-141"/>
                        <a:pt x="455" y="8"/>
                      </a:cubicBezTo>
                      <a:cubicBezTo>
                        <a:pt x="995" y="116"/>
                        <a:pt x="467" y="1745"/>
                        <a:pt x="339" y="224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60" name="Google Shape;1760;p43"/>
                <p:cNvSpPr/>
                <p:nvPr/>
              </p:nvSpPr>
              <p:spPr>
                <a:xfrm rot="1619018">
                  <a:off x="8237600" y="3469956"/>
                  <a:ext cx="200610" cy="3073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7" h="2079" extrusionOk="0">
                      <a:moveTo>
                        <a:pt x="1355" y="2079"/>
                      </a:moveTo>
                      <a:lnTo>
                        <a:pt x="1355" y="2079"/>
                      </a:lnTo>
                      <a:cubicBezTo>
                        <a:pt x="695" y="1703"/>
                        <a:pt x="-417" y="827"/>
                        <a:pt x="161" y="142"/>
                      </a:cubicBezTo>
                      <a:cubicBezTo>
                        <a:pt x="754" y="-559"/>
                        <a:pt x="1397" y="1535"/>
                        <a:pt x="1355" y="207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61" name="Google Shape;1761;p43"/>
                <p:cNvSpPr/>
                <p:nvPr/>
              </p:nvSpPr>
              <p:spPr>
                <a:xfrm rot="1619018">
                  <a:off x="9058887" y="3253404"/>
                  <a:ext cx="201497" cy="1921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3" h="1300" extrusionOk="0">
                      <a:moveTo>
                        <a:pt x="0" y="1300"/>
                      </a:moveTo>
                      <a:lnTo>
                        <a:pt x="0" y="1300"/>
                      </a:lnTo>
                      <a:cubicBezTo>
                        <a:pt x="186" y="771"/>
                        <a:pt x="801" y="-369"/>
                        <a:pt x="1296" y="119"/>
                      </a:cubicBezTo>
                      <a:cubicBezTo>
                        <a:pt x="1649" y="468"/>
                        <a:pt x="513" y="1120"/>
                        <a:pt x="0" y="130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62" name="Google Shape;1762;p43"/>
                <p:cNvSpPr/>
                <p:nvPr/>
              </p:nvSpPr>
              <p:spPr>
                <a:xfrm rot="1619018">
                  <a:off x="8241935" y="3070102"/>
                  <a:ext cx="208593" cy="2017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1" h="1365" extrusionOk="0">
                      <a:moveTo>
                        <a:pt x="1411" y="1365"/>
                      </a:moveTo>
                      <a:lnTo>
                        <a:pt x="1411" y="1365"/>
                      </a:lnTo>
                      <a:cubicBezTo>
                        <a:pt x="946" y="1265"/>
                        <a:pt x="-669" y="70"/>
                        <a:pt x="309" y="2"/>
                      </a:cubicBezTo>
                      <a:cubicBezTo>
                        <a:pt x="893" y="-38"/>
                        <a:pt x="1188" y="789"/>
                        <a:pt x="1411" y="136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63" name="Google Shape;1763;p43"/>
                <p:cNvSpPr/>
                <p:nvPr/>
              </p:nvSpPr>
              <p:spPr>
                <a:xfrm rot="1619018">
                  <a:off x="8556886" y="2669576"/>
                  <a:ext cx="144877" cy="2365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0" h="1600" extrusionOk="0">
                      <a:moveTo>
                        <a:pt x="980" y="1600"/>
                      </a:moveTo>
                      <a:lnTo>
                        <a:pt x="980" y="1600"/>
                      </a:lnTo>
                      <a:cubicBezTo>
                        <a:pt x="-138" y="1218"/>
                        <a:pt x="-290" y="-550"/>
                        <a:pt x="474" y="171"/>
                      </a:cubicBezTo>
                      <a:cubicBezTo>
                        <a:pt x="825" y="503"/>
                        <a:pt x="929" y="1188"/>
                        <a:pt x="980" y="160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64" name="Google Shape;1764;p43"/>
                <p:cNvSpPr/>
                <p:nvPr/>
              </p:nvSpPr>
              <p:spPr>
                <a:xfrm rot="1619018">
                  <a:off x="8731028" y="3722083"/>
                  <a:ext cx="235647" cy="1813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4" h="1227" extrusionOk="0">
                      <a:moveTo>
                        <a:pt x="0" y="1227"/>
                      </a:moveTo>
                      <a:lnTo>
                        <a:pt x="0" y="1227"/>
                      </a:lnTo>
                      <a:cubicBezTo>
                        <a:pt x="95" y="613"/>
                        <a:pt x="1280" y="-434"/>
                        <a:pt x="1566" y="194"/>
                      </a:cubicBezTo>
                      <a:cubicBezTo>
                        <a:pt x="1795" y="697"/>
                        <a:pt x="588" y="1118"/>
                        <a:pt x="0" y="122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65" name="Google Shape;1765;p43"/>
                <p:cNvSpPr/>
                <p:nvPr/>
              </p:nvSpPr>
              <p:spPr>
                <a:xfrm rot="1619018">
                  <a:off x="8644337" y="3975529"/>
                  <a:ext cx="285023" cy="783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8" h="530" extrusionOk="0">
                      <a:moveTo>
                        <a:pt x="0" y="121"/>
                      </a:moveTo>
                      <a:lnTo>
                        <a:pt x="0" y="121"/>
                      </a:lnTo>
                      <a:cubicBezTo>
                        <a:pt x="311" y="-62"/>
                        <a:pt x="2606" y="-94"/>
                        <a:pt x="1730" y="424"/>
                      </a:cubicBezTo>
                      <a:cubicBezTo>
                        <a:pt x="1220" y="723"/>
                        <a:pt x="595" y="315"/>
                        <a:pt x="0" y="12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66" name="Google Shape;1766;p43"/>
                <p:cNvSpPr/>
                <p:nvPr/>
              </p:nvSpPr>
              <p:spPr>
                <a:xfrm rot="1619018">
                  <a:off x="8304906" y="3102333"/>
                  <a:ext cx="257674" cy="1233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3" h="8341" extrusionOk="0">
                      <a:moveTo>
                        <a:pt x="1711" y="8341"/>
                      </a:moveTo>
                      <a:lnTo>
                        <a:pt x="1711" y="8341"/>
                      </a:lnTo>
                      <a:cubicBezTo>
                        <a:pt x="1696" y="8341"/>
                        <a:pt x="1683" y="8331"/>
                        <a:pt x="1679" y="8317"/>
                      </a:cubicBezTo>
                      <a:cubicBezTo>
                        <a:pt x="1245" y="6523"/>
                        <a:pt x="935" y="4683"/>
                        <a:pt x="761" y="2847"/>
                      </a:cubicBezTo>
                      <a:cubicBezTo>
                        <a:pt x="750" y="2733"/>
                        <a:pt x="750" y="2733"/>
                        <a:pt x="750" y="2733"/>
                      </a:cubicBezTo>
                      <a:cubicBezTo>
                        <a:pt x="661" y="1783"/>
                        <a:pt x="569" y="802"/>
                        <a:pt x="7" y="52"/>
                      </a:cubicBezTo>
                      <a:cubicBezTo>
                        <a:pt x="-4" y="38"/>
                        <a:pt x="-1" y="18"/>
                        <a:pt x="14" y="7"/>
                      </a:cubicBezTo>
                      <a:cubicBezTo>
                        <a:pt x="27" y="-4"/>
                        <a:pt x="47" y="-1"/>
                        <a:pt x="58" y="13"/>
                      </a:cubicBezTo>
                      <a:cubicBezTo>
                        <a:pt x="631" y="778"/>
                        <a:pt x="724" y="1769"/>
                        <a:pt x="814" y="2727"/>
                      </a:cubicBezTo>
                      <a:cubicBezTo>
                        <a:pt x="825" y="2840"/>
                        <a:pt x="825" y="2840"/>
                        <a:pt x="825" y="2840"/>
                      </a:cubicBezTo>
                      <a:cubicBezTo>
                        <a:pt x="999" y="4674"/>
                        <a:pt x="1308" y="6511"/>
                        <a:pt x="1742" y="8302"/>
                      </a:cubicBezTo>
                      <a:cubicBezTo>
                        <a:pt x="1746" y="8319"/>
                        <a:pt x="1735" y="8337"/>
                        <a:pt x="1718" y="8340"/>
                      </a:cubicBezTo>
                      <a:cubicBezTo>
                        <a:pt x="1715" y="8341"/>
                        <a:pt x="1713" y="8341"/>
                        <a:pt x="1711" y="834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67" name="Google Shape;1767;p43"/>
                <p:cNvSpPr/>
                <p:nvPr/>
              </p:nvSpPr>
              <p:spPr>
                <a:xfrm rot="1619018">
                  <a:off x="8474172" y="3438237"/>
                  <a:ext cx="219977" cy="9130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8" h="6176" extrusionOk="0">
                      <a:moveTo>
                        <a:pt x="48" y="6176"/>
                      </a:moveTo>
                      <a:lnTo>
                        <a:pt x="48" y="6176"/>
                      </a:lnTo>
                      <a:cubicBezTo>
                        <a:pt x="32" y="6176"/>
                        <a:pt x="17" y="6162"/>
                        <a:pt x="16" y="6145"/>
                      </a:cubicBezTo>
                      <a:cubicBezTo>
                        <a:pt x="-29" y="5063"/>
                        <a:pt x="22" y="3970"/>
                        <a:pt x="171" y="2898"/>
                      </a:cubicBezTo>
                      <a:cubicBezTo>
                        <a:pt x="303" y="1931"/>
                        <a:pt x="567" y="731"/>
                        <a:pt x="1436" y="8"/>
                      </a:cubicBezTo>
                      <a:cubicBezTo>
                        <a:pt x="1449" y="-4"/>
                        <a:pt x="1469" y="-2"/>
                        <a:pt x="1481" y="12"/>
                      </a:cubicBezTo>
                      <a:cubicBezTo>
                        <a:pt x="1492" y="26"/>
                        <a:pt x="1490" y="46"/>
                        <a:pt x="1477" y="57"/>
                      </a:cubicBezTo>
                      <a:cubicBezTo>
                        <a:pt x="625" y="766"/>
                        <a:pt x="366" y="1952"/>
                        <a:pt x="234" y="2907"/>
                      </a:cubicBezTo>
                      <a:cubicBezTo>
                        <a:pt x="87" y="3976"/>
                        <a:pt x="35" y="5064"/>
                        <a:pt x="81" y="6142"/>
                      </a:cubicBezTo>
                      <a:cubicBezTo>
                        <a:pt x="81" y="6160"/>
                        <a:pt x="68" y="6175"/>
                        <a:pt x="50" y="6176"/>
                      </a:cubicBezTo>
                      <a:cubicBezTo>
                        <a:pt x="49" y="6176"/>
                        <a:pt x="49" y="6176"/>
                        <a:pt x="48" y="617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68" name="Google Shape;1768;p43"/>
                <p:cNvSpPr/>
                <p:nvPr/>
              </p:nvSpPr>
              <p:spPr>
                <a:xfrm rot="1619018">
                  <a:off x="8481916" y="3690977"/>
                  <a:ext cx="345931" cy="4307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0" h="2914" extrusionOk="0">
                      <a:moveTo>
                        <a:pt x="32" y="2914"/>
                      </a:moveTo>
                      <a:lnTo>
                        <a:pt x="32" y="2914"/>
                      </a:lnTo>
                      <a:cubicBezTo>
                        <a:pt x="28" y="2914"/>
                        <a:pt x="24" y="2913"/>
                        <a:pt x="21" y="2912"/>
                      </a:cubicBezTo>
                      <a:cubicBezTo>
                        <a:pt x="4" y="2906"/>
                        <a:pt x="-4" y="2887"/>
                        <a:pt x="2" y="2870"/>
                      </a:cubicBezTo>
                      <a:cubicBezTo>
                        <a:pt x="441" y="1708"/>
                        <a:pt x="1254" y="690"/>
                        <a:pt x="2290" y="5"/>
                      </a:cubicBezTo>
                      <a:cubicBezTo>
                        <a:pt x="2305" y="-5"/>
                        <a:pt x="2325" y="-2"/>
                        <a:pt x="2335" y="14"/>
                      </a:cubicBezTo>
                      <a:cubicBezTo>
                        <a:pt x="2344" y="28"/>
                        <a:pt x="2340" y="48"/>
                        <a:pt x="2325" y="58"/>
                      </a:cubicBezTo>
                      <a:cubicBezTo>
                        <a:pt x="1300" y="736"/>
                        <a:pt x="496" y="1743"/>
                        <a:pt x="62" y="2893"/>
                      </a:cubicBezTo>
                      <a:cubicBezTo>
                        <a:pt x="57" y="2906"/>
                        <a:pt x="45" y="2914"/>
                        <a:pt x="32" y="291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69" name="Google Shape;1769;p43"/>
                <p:cNvSpPr/>
                <p:nvPr/>
              </p:nvSpPr>
              <p:spPr>
                <a:xfrm rot="1619018">
                  <a:off x="8208355" y="3194859"/>
                  <a:ext cx="363080" cy="49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6" h="3368" extrusionOk="0">
                      <a:moveTo>
                        <a:pt x="2424" y="3368"/>
                      </a:moveTo>
                      <a:lnTo>
                        <a:pt x="2424" y="3368"/>
                      </a:lnTo>
                      <a:cubicBezTo>
                        <a:pt x="2410" y="3368"/>
                        <a:pt x="2398" y="3359"/>
                        <a:pt x="2394" y="3346"/>
                      </a:cubicBezTo>
                      <a:cubicBezTo>
                        <a:pt x="1974" y="2037"/>
                        <a:pt x="1036" y="1093"/>
                        <a:pt x="45" y="92"/>
                      </a:cubicBezTo>
                      <a:cubicBezTo>
                        <a:pt x="9" y="56"/>
                        <a:pt x="9" y="56"/>
                        <a:pt x="9" y="56"/>
                      </a:cubicBezTo>
                      <a:cubicBezTo>
                        <a:pt x="-4" y="43"/>
                        <a:pt x="-3" y="23"/>
                        <a:pt x="9" y="11"/>
                      </a:cubicBezTo>
                      <a:cubicBezTo>
                        <a:pt x="22" y="-3"/>
                        <a:pt x="42" y="-2"/>
                        <a:pt x="55" y="11"/>
                      </a:cubicBezTo>
                      <a:cubicBezTo>
                        <a:pt x="91" y="47"/>
                        <a:pt x="91" y="47"/>
                        <a:pt x="91" y="47"/>
                      </a:cubicBezTo>
                      <a:cubicBezTo>
                        <a:pt x="1044" y="1009"/>
                        <a:pt x="2030" y="2002"/>
                        <a:pt x="2455" y="3326"/>
                      </a:cubicBezTo>
                      <a:cubicBezTo>
                        <a:pt x="2460" y="3343"/>
                        <a:pt x="2451" y="3361"/>
                        <a:pt x="2434" y="3366"/>
                      </a:cubicBezTo>
                      <a:cubicBezTo>
                        <a:pt x="2431" y="3367"/>
                        <a:pt x="2427" y="3368"/>
                        <a:pt x="2424" y="33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70" name="Google Shape;1770;p43"/>
                <p:cNvSpPr/>
                <p:nvPr/>
              </p:nvSpPr>
              <p:spPr>
                <a:xfrm rot="1619018">
                  <a:off x="8652681" y="2859593"/>
                  <a:ext cx="89587" cy="8673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" h="5867" extrusionOk="0">
                      <a:moveTo>
                        <a:pt x="32" y="5867"/>
                      </a:moveTo>
                      <a:lnTo>
                        <a:pt x="32" y="5867"/>
                      </a:lnTo>
                      <a:cubicBezTo>
                        <a:pt x="25" y="5867"/>
                        <a:pt x="19" y="5866"/>
                        <a:pt x="13" y="5861"/>
                      </a:cubicBezTo>
                      <a:cubicBezTo>
                        <a:pt x="-1" y="5851"/>
                        <a:pt x="-5" y="5831"/>
                        <a:pt x="6" y="5817"/>
                      </a:cubicBezTo>
                      <a:cubicBezTo>
                        <a:pt x="636" y="4931"/>
                        <a:pt x="578" y="3617"/>
                        <a:pt x="486" y="2912"/>
                      </a:cubicBezTo>
                      <a:cubicBezTo>
                        <a:pt x="453" y="2659"/>
                        <a:pt x="411" y="2402"/>
                        <a:pt x="371" y="2153"/>
                      </a:cubicBezTo>
                      <a:cubicBezTo>
                        <a:pt x="256" y="1458"/>
                        <a:pt x="139" y="740"/>
                        <a:pt x="211" y="29"/>
                      </a:cubicBezTo>
                      <a:cubicBezTo>
                        <a:pt x="212" y="11"/>
                        <a:pt x="228" y="-2"/>
                        <a:pt x="245" y="0"/>
                      </a:cubicBezTo>
                      <a:cubicBezTo>
                        <a:pt x="263" y="2"/>
                        <a:pt x="276" y="18"/>
                        <a:pt x="275" y="36"/>
                      </a:cubicBezTo>
                      <a:cubicBezTo>
                        <a:pt x="203" y="738"/>
                        <a:pt x="321" y="1452"/>
                        <a:pt x="433" y="2143"/>
                      </a:cubicBezTo>
                      <a:cubicBezTo>
                        <a:pt x="475" y="2392"/>
                        <a:pt x="517" y="2650"/>
                        <a:pt x="550" y="2904"/>
                      </a:cubicBezTo>
                      <a:cubicBezTo>
                        <a:pt x="642" y="3618"/>
                        <a:pt x="701" y="4950"/>
                        <a:pt x="58" y="5854"/>
                      </a:cubicBezTo>
                      <a:cubicBezTo>
                        <a:pt x="52" y="5863"/>
                        <a:pt x="42" y="5867"/>
                        <a:pt x="32" y="586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71" name="Google Shape;1771;p43"/>
                <p:cNvSpPr/>
                <p:nvPr/>
              </p:nvSpPr>
              <p:spPr>
                <a:xfrm rot="1619018">
                  <a:off x="8494191" y="3925704"/>
                  <a:ext cx="362045" cy="114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9" h="774" extrusionOk="0">
                      <a:moveTo>
                        <a:pt x="32" y="774"/>
                      </a:moveTo>
                      <a:lnTo>
                        <a:pt x="32" y="774"/>
                      </a:lnTo>
                      <a:cubicBezTo>
                        <a:pt x="27" y="774"/>
                        <a:pt x="20" y="773"/>
                        <a:pt x="15" y="769"/>
                      </a:cubicBezTo>
                      <a:cubicBezTo>
                        <a:pt x="0" y="759"/>
                        <a:pt x="-4" y="740"/>
                        <a:pt x="5" y="725"/>
                      </a:cubicBezTo>
                      <a:cubicBezTo>
                        <a:pt x="240" y="359"/>
                        <a:pt x="757" y="44"/>
                        <a:pt x="1183" y="7"/>
                      </a:cubicBezTo>
                      <a:cubicBezTo>
                        <a:pt x="1543" y="-24"/>
                        <a:pt x="1939" y="44"/>
                        <a:pt x="2428" y="222"/>
                      </a:cubicBezTo>
                      <a:cubicBezTo>
                        <a:pt x="2444" y="228"/>
                        <a:pt x="2453" y="247"/>
                        <a:pt x="2447" y="264"/>
                      </a:cubicBezTo>
                      <a:cubicBezTo>
                        <a:pt x="2441" y="280"/>
                        <a:pt x="2422" y="289"/>
                        <a:pt x="2405" y="283"/>
                      </a:cubicBezTo>
                      <a:cubicBezTo>
                        <a:pt x="1926" y="108"/>
                        <a:pt x="1540" y="41"/>
                        <a:pt x="1188" y="71"/>
                      </a:cubicBezTo>
                      <a:cubicBezTo>
                        <a:pt x="780" y="106"/>
                        <a:pt x="284" y="409"/>
                        <a:pt x="60" y="759"/>
                      </a:cubicBezTo>
                      <a:cubicBezTo>
                        <a:pt x="53" y="769"/>
                        <a:pt x="43" y="774"/>
                        <a:pt x="32" y="77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72" name="Google Shape;1772;p43"/>
                <p:cNvSpPr/>
                <p:nvPr/>
              </p:nvSpPr>
              <p:spPr>
                <a:xfrm rot="1619018">
                  <a:off x="8715082" y="3099152"/>
                  <a:ext cx="204750" cy="4919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5" h="3328" extrusionOk="0">
                      <a:moveTo>
                        <a:pt x="32" y="3328"/>
                      </a:moveTo>
                      <a:lnTo>
                        <a:pt x="32" y="3328"/>
                      </a:lnTo>
                      <a:cubicBezTo>
                        <a:pt x="26" y="3328"/>
                        <a:pt x="21" y="3327"/>
                        <a:pt x="16" y="3324"/>
                      </a:cubicBezTo>
                      <a:cubicBezTo>
                        <a:pt x="0" y="3315"/>
                        <a:pt x="-4" y="3295"/>
                        <a:pt x="5" y="3279"/>
                      </a:cubicBezTo>
                      <a:cubicBezTo>
                        <a:pt x="105" y="3112"/>
                        <a:pt x="281" y="2737"/>
                        <a:pt x="348" y="2549"/>
                      </a:cubicBezTo>
                      <a:cubicBezTo>
                        <a:pt x="409" y="2380"/>
                        <a:pt x="439" y="2198"/>
                        <a:pt x="468" y="2023"/>
                      </a:cubicBezTo>
                      <a:cubicBezTo>
                        <a:pt x="479" y="1958"/>
                        <a:pt x="489" y="1891"/>
                        <a:pt x="502" y="1825"/>
                      </a:cubicBezTo>
                      <a:cubicBezTo>
                        <a:pt x="627" y="1166"/>
                        <a:pt x="913" y="540"/>
                        <a:pt x="1328" y="12"/>
                      </a:cubicBezTo>
                      <a:cubicBezTo>
                        <a:pt x="1339" y="-2"/>
                        <a:pt x="1359" y="-4"/>
                        <a:pt x="1373" y="7"/>
                      </a:cubicBezTo>
                      <a:cubicBezTo>
                        <a:pt x="1387" y="18"/>
                        <a:pt x="1390" y="38"/>
                        <a:pt x="1378" y="52"/>
                      </a:cubicBezTo>
                      <a:cubicBezTo>
                        <a:pt x="970" y="571"/>
                        <a:pt x="688" y="1188"/>
                        <a:pt x="565" y="1837"/>
                      </a:cubicBezTo>
                      <a:cubicBezTo>
                        <a:pt x="553" y="1902"/>
                        <a:pt x="542" y="1969"/>
                        <a:pt x="531" y="2033"/>
                      </a:cubicBezTo>
                      <a:cubicBezTo>
                        <a:pt x="502" y="2212"/>
                        <a:pt x="471" y="2397"/>
                        <a:pt x="409" y="2571"/>
                      </a:cubicBezTo>
                      <a:cubicBezTo>
                        <a:pt x="341" y="2761"/>
                        <a:pt x="162" y="3142"/>
                        <a:pt x="59" y="3312"/>
                      </a:cubicBezTo>
                      <a:cubicBezTo>
                        <a:pt x="54" y="3323"/>
                        <a:pt x="43" y="3328"/>
                        <a:pt x="32" y="332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73" name="Google Shape;1773;p43"/>
                <p:cNvSpPr/>
                <p:nvPr/>
              </p:nvSpPr>
              <p:spPr>
                <a:xfrm rot="1619018">
                  <a:off x="8231834" y="3626039"/>
                  <a:ext cx="212585" cy="378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8" h="2560" extrusionOk="0">
                      <a:moveTo>
                        <a:pt x="1406" y="2560"/>
                      </a:moveTo>
                      <a:lnTo>
                        <a:pt x="1406" y="2560"/>
                      </a:lnTo>
                      <a:cubicBezTo>
                        <a:pt x="1393" y="2560"/>
                        <a:pt x="1380" y="2551"/>
                        <a:pt x="1376" y="2537"/>
                      </a:cubicBezTo>
                      <a:cubicBezTo>
                        <a:pt x="1101" y="1700"/>
                        <a:pt x="667" y="910"/>
                        <a:pt x="6" y="51"/>
                      </a:cubicBezTo>
                      <a:cubicBezTo>
                        <a:pt x="-4" y="37"/>
                        <a:pt x="-1" y="16"/>
                        <a:pt x="13" y="6"/>
                      </a:cubicBezTo>
                      <a:cubicBezTo>
                        <a:pt x="26" y="-5"/>
                        <a:pt x="46" y="-2"/>
                        <a:pt x="58" y="12"/>
                      </a:cubicBezTo>
                      <a:cubicBezTo>
                        <a:pt x="722" y="877"/>
                        <a:pt x="1160" y="1673"/>
                        <a:pt x="1437" y="2517"/>
                      </a:cubicBezTo>
                      <a:cubicBezTo>
                        <a:pt x="1442" y="2534"/>
                        <a:pt x="1433" y="2553"/>
                        <a:pt x="1417" y="2558"/>
                      </a:cubicBezTo>
                      <a:cubicBezTo>
                        <a:pt x="1413" y="2559"/>
                        <a:pt x="1410" y="2560"/>
                        <a:pt x="1406" y="256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774" name="Google Shape;1774;p43"/>
              <p:cNvSpPr/>
              <p:nvPr/>
            </p:nvSpPr>
            <p:spPr>
              <a:xfrm>
                <a:off x="5074125" y="801250"/>
                <a:ext cx="61800" cy="61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Karma"/>
                  <a:ea typeface="Karma"/>
                  <a:cs typeface="Karma"/>
                  <a:sym typeface="Karma"/>
                </a:endParaRPr>
              </a:p>
            </p:txBody>
          </p:sp>
          <p:sp>
            <p:nvSpPr>
              <p:cNvPr id="1775" name="Google Shape;1775;p43"/>
              <p:cNvSpPr/>
              <p:nvPr/>
            </p:nvSpPr>
            <p:spPr>
              <a:xfrm>
                <a:off x="4964363" y="1135200"/>
                <a:ext cx="61800" cy="61800"/>
              </a:xfrm>
              <a:prstGeom prst="ellipse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Karma"/>
                  <a:ea typeface="Karma"/>
                  <a:cs typeface="Karma"/>
                  <a:sym typeface="Karma"/>
                </a:endParaRPr>
              </a:p>
            </p:txBody>
          </p:sp>
        </p:grpSp>
        <p:grpSp>
          <p:nvGrpSpPr>
            <p:cNvPr id="1776" name="Google Shape;1776;p43"/>
            <p:cNvGrpSpPr/>
            <p:nvPr/>
          </p:nvGrpSpPr>
          <p:grpSpPr>
            <a:xfrm>
              <a:off x="6413075" y="275350"/>
              <a:ext cx="123600" cy="295050"/>
              <a:chOff x="6413075" y="275350"/>
              <a:chExt cx="123600" cy="295050"/>
            </a:xfrm>
          </p:grpSpPr>
          <p:sp>
            <p:nvSpPr>
              <p:cNvPr id="1777" name="Google Shape;1777;p43"/>
              <p:cNvSpPr/>
              <p:nvPr/>
            </p:nvSpPr>
            <p:spPr>
              <a:xfrm>
                <a:off x="6413075" y="275350"/>
                <a:ext cx="61800" cy="61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Karma"/>
                  <a:ea typeface="Karma"/>
                  <a:cs typeface="Karma"/>
                  <a:sym typeface="Karma"/>
                </a:endParaRPr>
              </a:p>
            </p:txBody>
          </p:sp>
          <p:sp>
            <p:nvSpPr>
              <p:cNvPr id="1778" name="Google Shape;1778;p43"/>
              <p:cNvSpPr/>
              <p:nvPr/>
            </p:nvSpPr>
            <p:spPr>
              <a:xfrm>
                <a:off x="6474875" y="508600"/>
                <a:ext cx="61800" cy="61800"/>
              </a:xfrm>
              <a:prstGeom prst="ellipse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Karma"/>
                  <a:ea typeface="Karma"/>
                  <a:cs typeface="Karma"/>
                  <a:sym typeface="Karma"/>
                </a:endParaRPr>
              </a:p>
            </p:txBody>
          </p:sp>
        </p:grpSp>
      </p:grpSp>
      <p:grpSp>
        <p:nvGrpSpPr>
          <p:cNvPr id="1779" name="Google Shape;1779;p43"/>
          <p:cNvGrpSpPr/>
          <p:nvPr/>
        </p:nvGrpSpPr>
        <p:grpSpPr>
          <a:xfrm>
            <a:off x="7575254" y="3732759"/>
            <a:ext cx="1056223" cy="1494612"/>
            <a:chOff x="8099729" y="3609321"/>
            <a:chExt cx="1056223" cy="1494612"/>
          </a:xfrm>
        </p:grpSpPr>
        <p:sp>
          <p:nvSpPr>
            <p:cNvPr id="1780" name="Google Shape;1780;p43"/>
            <p:cNvSpPr/>
            <p:nvPr/>
          </p:nvSpPr>
          <p:spPr>
            <a:xfrm>
              <a:off x="8265115" y="3866135"/>
              <a:ext cx="453474" cy="673632"/>
            </a:xfrm>
            <a:custGeom>
              <a:avLst/>
              <a:gdLst/>
              <a:ahLst/>
              <a:cxnLst/>
              <a:rect l="l" t="t" r="r" b="b"/>
              <a:pathLst>
                <a:path w="591" h="878" extrusionOk="0">
                  <a:moveTo>
                    <a:pt x="536" y="715"/>
                  </a:moveTo>
                  <a:lnTo>
                    <a:pt x="536" y="715"/>
                  </a:lnTo>
                  <a:cubicBezTo>
                    <a:pt x="503" y="784"/>
                    <a:pt x="450" y="848"/>
                    <a:pt x="377" y="871"/>
                  </a:cubicBezTo>
                  <a:cubicBezTo>
                    <a:pt x="318" y="888"/>
                    <a:pt x="252" y="875"/>
                    <a:pt x="199" y="842"/>
                  </a:cubicBezTo>
                  <a:cubicBezTo>
                    <a:pt x="145" y="810"/>
                    <a:pt x="105" y="761"/>
                    <a:pt x="73" y="707"/>
                  </a:cubicBezTo>
                  <a:cubicBezTo>
                    <a:pt x="-26" y="535"/>
                    <a:pt x="-24" y="310"/>
                    <a:pt x="79" y="139"/>
                  </a:cubicBezTo>
                  <a:cubicBezTo>
                    <a:pt x="124" y="64"/>
                    <a:pt x="201" y="-5"/>
                    <a:pt x="290" y="1"/>
                  </a:cubicBezTo>
                  <a:cubicBezTo>
                    <a:pt x="345" y="6"/>
                    <a:pt x="401" y="53"/>
                    <a:pt x="429" y="82"/>
                  </a:cubicBezTo>
                  <a:cubicBezTo>
                    <a:pt x="636" y="293"/>
                    <a:pt x="612" y="557"/>
                    <a:pt x="536" y="7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1" name="Google Shape;1781;p43"/>
            <p:cNvSpPr/>
            <p:nvPr/>
          </p:nvSpPr>
          <p:spPr>
            <a:xfrm>
              <a:off x="8484339" y="4707174"/>
              <a:ext cx="295200" cy="396759"/>
            </a:xfrm>
            <a:custGeom>
              <a:avLst/>
              <a:gdLst/>
              <a:ahLst/>
              <a:cxnLst/>
              <a:rect l="l" t="t" r="r" b="b"/>
              <a:pathLst>
                <a:path w="474" h="637" extrusionOk="0">
                  <a:moveTo>
                    <a:pt x="352" y="49"/>
                  </a:moveTo>
                  <a:lnTo>
                    <a:pt x="352" y="49"/>
                  </a:lnTo>
                  <a:cubicBezTo>
                    <a:pt x="432" y="102"/>
                    <a:pt x="480" y="198"/>
                    <a:pt x="474" y="294"/>
                  </a:cubicBezTo>
                  <a:cubicBezTo>
                    <a:pt x="470" y="359"/>
                    <a:pt x="443" y="420"/>
                    <a:pt x="414" y="478"/>
                  </a:cubicBezTo>
                  <a:cubicBezTo>
                    <a:pt x="392" y="519"/>
                    <a:pt x="368" y="560"/>
                    <a:pt x="334" y="591"/>
                  </a:cubicBezTo>
                  <a:cubicBezTo>
                    <a:pt x="299" y="622"/>
                    <a:pt x="252" y="642"/>
                    <a:pt x="206" y="636"/>
                  </a:cubicBezTo>
                  <a:cubicBezTo>
                    <a:pt x="164" y="630"/>
                    <a:pt x="127" y="601"/>
                    <a:pt x="98" y="568"/>
                  </a:cubicBezTo>
                  <a:cubicBezTo>
                    <a:pt x="34" y="496"/>
                    <a:pt x="-3" y="397"/>
                    <a:pt x="1" y="300"/>
                  </a:cubicBezTo>
                  <a:cubicBezTo>
                    <a:pt x="3" y="202"/>
                    <a:pt x="44" y="106"/>
                    <a:pt x="113" y="37"/>
                  </a:cubicBezTo>
                  <a:cubicBezTo>
                    <a:pt x="128" y="23"/>
                    <a:pt x="143" y="10"/>
                    <a:pt x="163" y="3"/>
                  </a:cubicBezTo>
                  <a:cubicBezTo>
                    <a:pt x="176" y="0"/>
                    <a:pt x="190" y="0"/>
                    <a:pt x="204" y="1"/>
                  </a:cubicBezTo>
                  <a:cubicBezTo>
                    <a:pt x="261" y="6"/>
                    <a:pt x="317" y="25"/>
                    <a:pt x="352" y="4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2" name="Google Shape;1782;p43"/>
            <p:cNvSpPr/>
            <p:nvPr/>
          </p:nvSpPr>
          <p:spPr>
            <a:xfrm>
              <a:off x="8099729" y="4539773"/>
              <a:ext cx="267125" cy="348064"/>
            </a:xfrm>
            <a:custGeom>
              <a:avLst/>
              <a:gdLst/>
              <a:ahLst/>
              <a:cxnLst/>
              <a:rect l="l" t="t" r="r" b="b"/>
              <a:pathLst>
                <a:path w="548" h="714" extrusionOk="0">
                  <a:moveTo>
                    <a:pt x="548" y="338"/>
                  </a:moveTo>
                  <a:lnTo>
                    <a:pt x="548" y="338"/>
                  </a:lnTo>
                  <a:cubicBezTo>
                    <a:pt x="552" y="428"/>
                    <a:pt x="519" y="518"/>
                    <a:pt x="469" y="594"/>
                  </a:cubicBezTo>
                  <a:cubicBezTo>
                    <a:pt x="433" y="649"/>
                    <a:pt x="383" y="701"/>
                    <a:pt x="318" y="712"/>
                  </a:cubicBezTo>
                  <a:cubicBezTo>
                    <a:pt x="234" y="728"/>
                    <a:pt x="152" y="670"/>
                    <a:pt x="99" y="601"/>
                  </a:cubicBezTo>
                  <a:cubicBezTo>
                    <a:pt x="19" y="493"/>
                    <a:pt x="-15" y="351"/>
                    <a:pt x="8" y="218"/>
                  </a:cubicBezTo>
                  <a:cubicBezTo>
                    <a:pt x="16" y="171"/>
                    <a:pt x="31" y="124"/>
                    <a:pt x="60" y="86"/>
                  </a:cubicBezTo>
                  <a:cubicBezTo>
                    <a:pt x="111" y="19"/>
                    <a:pt x="230" y="-13"/>
                    <a:pt x="287" y="6"/>
                  </a:cubicBezTo>
                  <a:cubicBezTo>
                    <a:pt x="532" y="84"/>
                    <a:pt x="545" y="246"/>
                    <a:pt x="548" y="33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3" name="Google Shape;1783;p43"/>
            <p:cNvSpPr/>
            <p:nvPr/>
          </p:nvSpPr>
          <p:spPr>
            <a:xfrm>
              <a:off x="8779552" y="4195472"/>
              <a:ext cx="376400" cy="570183"/>
            </a:xfrm>
            <a:custGeom>
              <a:avLst/>
              <a:gdLst/>
              <a:ahLst/>
              <a:cxnLst/>
              <a:rect l="l" t="t" r="r" b="b"/>
              <a:pathLst>
                <a:path w="742" h="1124" extrusionOk="0">
                  <a:moveTo>
                    <a:pt x="324" y="2"/>
                  </a:moveTo>
                  <a:lnTo>
                    <a:pt x="324" y="2"/>
                  </a:lnTo>
                  <a:cubicBezTo>
                    <a:pt x="726" y="55"/>
                    <a:pt x="893" y="588"/>
                    <a:pt x="578" y="911"/>
                  </a:cubicBezTo>
                  <a:cubicBezTo>
                    <a:pt x="485" y="1039"/>
                    <a:pt x="328" y="1182"/>
                    <a:pt x="191" y="1101"/>
                  </a:cubicBezTo>
                  <a:cubicBezTo>
                    <a:pt x="-105" y="825"/>
                    <a:pt x="-52" y="-46"/>
                    <a:pt x="324" y="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4" name="Google Shape;1784;p43"/>
            <p:cNvSpPr/>
            <p:nvPr/>
          </p:nvSpPr>
          <p:spPr>
            <a:xfrm>
              <a:off x="8675521" y="3609321"/>
              <a:ext cx="295213" cy="431700"/>
            </a:xfrm>
            <a:custGeom>
              <a:avLst/>
              <a:gdLst/>
              <a:ahLst/>
              <a:cxnLst/>
              <a:rect l="l" t="t" r="r" b="b"/>
              <a:pathLst>
                <a:path w="439" h="642" extrusionOk="0">
                  <a:moveTo>
                    <a:pt x="267" y="3"/>
                  </a:moveTo>
                  <a:lnTo>
                    <a:pt x="267" y="3"/>
                  </a:lnTo>
                  <a:cubicBezTo>
                    <a:pt x="330" y="18"/>
                    <a:pt x="381" y="66"/>
                    <a:pt x="409" y="124"/>
                  </a:cubicBezTo>
                  <a:cubicBezTo>
                    <a:pt x="437" y="181"/>
                    <a:pt x="443" y="247"/>
                    <a:pt x="437" y="311"/>
                  </a:cubicBezTo>
                  <a:cubicBezTo>
                    <a:pt x="430" y="388"/>
                    <a:pt x="406" y="463"/>
                    <a:pt x="367" y="530"/>
                  </a:cubicBezTo>
                  <a:cubicBezTo>
                    <a:pt x="336" y="583"/>
                    <a:pt x="289" y="635"/>
                    <a:pt x="227" y="642"/>
                  </a:cubicBezTo>
                  <a:cubicBezTo>
                    <a:pt x="200" y="645"/>
                    <a:pt x="171" y="638"/>
                    <a:pt x="146" y="626"/>
                  </a:cubicBezTo>
                  <a:cubicBezTo>
                    <a:pt x="80" y="596"/>
                    <a:pt x="33" y="533"/>
                    <a:pt x="13" y="463"/>
                  </a:cubicBezTo>
                  <a:cubicBezTo>
                    <a:pt x="-7" y="393"/>
                    <a:pt x="-2" y="318"/>
                    <a:pt x="16" y="248"/>
                  </a:cubicBezTo>
                  <a:cubicBezTo>
                    <a:pt x="33" y="188"/>
                    <a:pt x="59" y="130"/>
                    <a:pt x="101" y="85"/>
                  </a:cubicBezTo>
                  <a:cubicBezTo>
                    <a:pt x="143" y="41"/>
                    <a:pt x="205" y="-11"/>
                    <a:pt x="267" y="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85" name="Google Shape;1785;p43"/>
          <p:cNvSpPr txBox="1">
            <a:spLocks noGrp="1"/>
          </p:cNvSpPr>
          <p:nvPr>
            <p:ph type="title"/>
          </p:nvPr>
        </p:nvSpPr>
        <p:spPr>
          <a:xfrm>
            <a:off x="232474" y="467668"/>
            <a:ext cx="4488906" cy="97783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/>
              <a:t>Advice for High School Students: 11 Valuable Tips</a:t>
            </a:r>
            <a:endParaRPr sz="3000" dirty="0"/>
          </a:p>
        </p:txBody>
      </p:sp>
      <p:sp>
        <p:nvSpPr>
          <p:cNvPr id="1786" name="Google Shape;1786;p43"/>
          <p:cNvSpPr txBox="1">
            <a:spLocks noGrp="1"/>
          </p:cNvSpPr>
          <p:nvPr>
            <p:ph type="subTitle" idx="1"/>
          </p:nvPr>
        </p:nvSpPr>
        <p:spPr>
          <a:xfrm>
            <a:off x="663209" y="1551364"/>
            <a:ext cx="3624228" cy="29103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Be Yourself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Embrace the Power of Networking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Improve Mental Health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Nurture Regular Study Habits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Explore Extracurricular Activities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Learn Time Management Skills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Set Goals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Take a Language Class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Explore Potential Career Paths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Take Advantage of School Resources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Learn New Skills Everyday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dirty="0"/>
          </a:p>
        </p:txBody>
      </p:sp>
      <p:pic>
        <p:nvPicPr>
          <p:cNvPr id="1787" name="Google Shape;1787;p43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44576"/>
          <a:stretch/>
        </p:blipFill>
        <p:spPr>
          <a:xfrm>
            <a:off x="5064825" y="801250"/>
            <a:ext cx="2924700" cy="3518100"/>
          </a:xfrm>
          <a:prstGeom prst="round2SameRect">
            <a:avLst>
              <a:gd name="adj1" fmla="val 16667"/>
              <a:gd name="adj2" fmla="val 0"/>
            </a:avLst>
          </a:prstGeom>
        </p:spPr>
      </p:pic>
      <p:sp>
        <p:nvSpPr>
          <p:cNvPr id="1788" name="Google Shape;1788;p43"/>
          <p:cNvSpPr/>
          <p:nvPr/>
        </p:nvSpPr>
        <p:spPr>
          <a:xfrm>
            <a:off x="4870201" y="670975"/>
            <a:ext cx="3280849" cy="3680500"/>
          </a:xfrm>
          <a:custGeom>
            <a:avLst/>
            <a:gdLst/>
            <a:ahLst/>
            <a:cxnLst/>
            <a:rect l="l" t="t" r="r" b="b"/>
            <a:pathLst>
              <a:path w="122454" h="147220" extrusionOk="0">
                <a:moveTo>
                  <a:pt x="22516" y="147220"/>
                </a:moveTo>
                <a:cubicBezTo>
                  <a:pt x="22516" y="142066"/>
                  <a:pt x="23056" y="136365"/>
                  <a:pt x="20499" y="131890"/>
                </a:cubicBezTo>
                <a:cubicBezTo>
                  <a:pt x="14974" y="122223"/>
                  <a:pt x="2514" y="116183"/>
                  <a:pt x="328" y="105265"/>
                </a:cubicBezTo>
                <a:cubicBezTo>
                  <a:pt x="-1819" y="94539"/>
                  <a:pt x="9377" y="85219"/>
                  <a:pt x="12027" y="74606"/>
                </a:cubicBezTo>
                <a:cubicBezTo>
                  <a:pt x="14942" y="62930"/>
                  <a:pt x="640" y="51185"/>
                  <a:pt x="3556" y="39509"/>
                </a:cubicBezTo>
                <a:cubicBezTo>
                  <a:pt x="5037" y="33579"/>
                  <a:pt x="9261" y="26588"/>
                  <a:pt x="15255" y="25390"/>
                </a:cubicBezTo>
                <a:cubicBezTo>
                  <a:pt x="21565" y="24129"/>
                  <a:pt x="29066" y="25619"/>
                  <a:pt x="34215" y="21759"/>
                </a:cubicBezTo>
                <a:cubicBezTo>
                  <a:pt x="39999" y="17423"/>
                  <a:pt x="43358" y="10364"/>
                  <a:pt x="49141" y="6026"/>
                </a:cubicBezTo>
                <a:cubicBezTo>
                  <a:pt x="55038" y="1603"/>
                  <a:pt x="63251" y="-835"/>
                  <a:pt x="70522" y="378"/>
                </a:cubicBezTo>
                <a:cubicBezTo>
                  <a:pt x="79596" y="1892"/>
                  <a:pt x="80960" y="15657"/>
                  <a:pt x="87465" y="22162"/>
                </a:cubicBezTo>
                <a:cubicBezTo>
                  <a:pt x="96300" y="30997"/>
                  <a:pt x="116476" y="30815"/>
                  <a:pt x="118528" y="43140"/>
                </a:cubicBezTo>
                <a:cubicBezTo>
                  <a:pt x="119280" y="47658"/>
                  <a:pt x="119770" y="52760"/>
                  <a:pt x="117721" y="56856"/>
                </a:cubicBezTo>
                <a:cubicBezTo>
                  <a:pt x="114435" y="63425"/>
                  <a:pt x="107061" y="69901"/>
                  <a:pt x="108846" y="77026"/>
                </a:cubicBezTo>
                <a:cubicBezTo>
                  <a:pt x="111917" y="89286"/>
                  <a:pt x="124239" y="100061"/>
                  <a:pt x="122159" y="112527"/>
                </a:cubicBezTo>
                <a:cubicBezTo>
                  <a:pt x="120519" y="122355"/>
                  <a:pt x="112405" y="129972"/>
                  <a:pt x="106426" y="137942"/>
                </a:cubicBezTo>
                <a:cubicBezTo>
                  <a:pt x="104344" y="140718"/>
                  <a:pt x="100374" y="142943"/>
                  <a:pt x="100374" y="146413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1789" name="Google Shape;1789;p43"/>
          <p:cNvGrpSpPr/>
          <p:nvPr/>
        </p:nvGrpSpPr>
        <p:grpSpPr>
          <a:xfrm>
            <a:off x="4682100" y="1246150"/>
            <a:ext cx="624641" cy="748573"/>
            <a:chOff x="5065325" y="1135200"/>
            <a:chExt cx="624641" cy="748573"/>
          </a:xfrm>
        </p:grpSpPr>
        <p:sp>
          <p:nvSpPr>
            <p:cNvPr id="1790" name="Google Shape;1790;p43"/>
            <p:cNvSpPr/>
            <p:nvPr/>
          </p:nvSpPr>
          <p:spPr>
            <a:xfrm>
              <a:off x="5093021" y="1135200"/>
              <a:ext cx="552513" cy="748573"/>
            </a:xfrm>
            <a:custGeom>
              <a:avLst/>
              <a:gdLst/>
              <a:ahLst/>
              <a:cxnLst/>
              <a:rect l="l" t="t" r="r" b="b"/>
              <a:pathLst>
                <a:path w="2773" h="3757" extrusionOk="0">
                  <a:moveTo>
                    <a:pt x="1052" y="1773"/>
                  </a:moveTo>
                  <a:lnTo>
                    <a:pt x="1052" y="1773"/>
                  </a:lnTo>
                  <a:cubicBezTo>
                    <a:pt x="80" y="1273"/>
                    <a:pt x="-282" y="-574"/>
                    <a:pt x="1371" y="1553"/>
                  </a:cubicBezTo>
                  <a:cubicBezTo>
                    <a:pt x="1120" y="-258"/>
                    <a:pt x="2651" y="-725"/>
                    <a:pt x="1597" y="1458"/>
                  </a:cubicBezTo>
                  <a:cubicBezTo>
                    <a:pt x="2881" y="231"/>
                    <a:pt x="3346" y="893"/>
                    <a:pt x="1790" y="1771"/>
                  </a:cubicBezTo>
                  <a:cubicBezTo>
                    <a:pt x="3309" y="4070"/>
                    <a:pt x="2161" y="2998"/>
                    <a:pt x="1556" y="2171"/>
                  </a:cubicBezTo>
                  <a:cubicBezTo>
                    <a:pt x="1857" y="3311"/>
                    <a:pt x="950" y="5081"/>
                    <a:pt x="1155" y="2170"/>
                  </a:cubicBezTo>
                  <a:cubicBezTo>
                    <a:pt x="-588" y="3287"/>
                    <a:pt x="-137" y="2092"/>
                    <a:pt x="1052" y="177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1" name="Google Shape;1791;p43"/>
            <p:cNvSpPr/>
            <p:nvPr/>
          </p:nvSpPr>
          <p:spPr>
            <a:xfrm>
              <a:off x="5065325" y="1191189"/>
              <a:ext cx="624641" cy="618066"/>
            </a:xfrm>
            <a:custGeom>
              <a:avLst/>
              <a:gdLst/>
              <a:ahLst/>
              <a:cxnLst/>
              <a:rect l="l" t="t" r="r" b="b"/>
              <a:pathLst>
                <a:path w="3135" h="3102" extrusionOk="0">
                  <a:moveTo>
                    <a:pt x="1246" y="1323"/>
                  </a:moveTo>
                  <a:lnTo>
                    <a:pt x="1246" y="1323"/>
                  </a:lnTo>
                  <a:cubicBezTo>
                    <a:pt x="582" y="476"/>
                    <a:pt x="993" y="-1159"/>
                    <a:pt x="1616" y="1295"/>
                  </a:cubicBezTo>
                  <a:cubicBezTo>
                    <a:pt x="2112" y="-260"/>
                    <a:pt x="3653" y="75"/>
                    <a:pt x="1853" y="1324"/>
                  </a:cubicBezTo>
                  <a:cubicBezTo>
                    <a:pt x="3478" y="942"/>
                    <a:pt x="3628" y="1683"/>
                    <a:pt x="1901" y="1662"/>
                  </a:cubicBezTo>
                  <a:cubicBezTo>
                    <a:pt x="2336" y="4192"/>
                    <a:pt x="1743" y="2809"/>
                    <a:pt x="1535" y="1873"/>
                  </a:cubicBezTo>
                  <a:cubicBezTo>
                    <a:pt x="1350" y="2918"/>
                    <a:pt x="-157" y="3906"/>
                    <a:pt x="1179" y="1686"/>
                  </a:cubicBezTo>
                  <a:cubicBezTo>
                    <a:pt x="-807" y="1770"/>
                    <a:pt x="65" y="1028"/>
                    <a:pt x="1246" y="132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2" name="Google Shape;1792;p43"/>
            <p:cNvSpPr/>
            <p:nvPr/>
          </p:nvSpPr>
          <p:spPr>
            <a:xfrm>
              <a:off x="5337499" y="1466154"/>
              <a:ext cx="78504" cy="75714"/>
            </a:xfrm>
            <a:custGeom>
              <a:avLst/>
              <a:gdLst/>
              <a:ahLst/>
              <a:cxnLst/>
              <a:rect l="l" t="t" r="r" b="b"/>
              <a:pathLst>
                <a:path w="394" h="380" extrusionOk="0">
                  <a:moveTo>
                    <a:pt x="270" y="0"/>
                  </a:moveTo>
                  <a:lnTo>
                    <a:pt x="270" y="0"/>
                  </a:lnTo>
                  <a:cubicBezTo>
                    <a:pt x="196" y="8"/>
                    <a:pt x="120" y="28"/>
                    <a:pt x="65" y="77"/>
                  </a:cubicBezTo>
                  <a:cubicBezTo>
                    <a:pt x="10" y="127"/>
                    <a:pt x="-19" y="212"/>
                    <a:pt x="14" y="279"/>
                  </a:cubicBezTo>
                  <a:cubicBezTo>
                    <a:pt x="26" y="304"/>
                    <a:pt x="45" y="325"/>
                    <a:pt x="68" y="342"/>
                  </a:cubicBezTo>
                  <a:cubicBezTo>
                    <a:pt x="161" y="408"/>
                    <a:pt x="309" y="384"/>
                    <a:pt x="369" y="286"/>
                  </a:cubicBezTo>
                  <a:cubicBezTo>
                    <a:pt x="429" y="189"/>
                    <a:pt x="377" y="39"/>
                    <a:pt x="268" y="1"/>
                  </a:cubicBezTo>
                  <a:cubicBezTo>
                    <a:pt x="271" y="2"/>
                    <a:pt x="273" y="4"/>
                    <a:pt x="2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43"/>
            <p:cNvSpPr/>
            <p:nvPr/>
          </p:nvSpPr>
          <p:spPr>
            <a:xfrm>
              <a:off x="5079870" y="1191986"/>
              <a:ext cx="568254" cy="623844"/>
            </a:xfrm>
            <a:custGeom>
              <a:avLst/>
              <a:gdLst/>
              <a:ahLst/>
              <a:cxnLst/>
              <a:rect l="l" t="t" r="r" b="b"/>
              <a:pathLst>
                <a:path w="2852" h="3131" extrusionOk="0">
                  <a:moveTo>
                    <a:pt x="1867" y="3131"/>
                  </a:moveTo>
                  <a:lnTo>
                    <a:pt x="1867" y="3131"/>
                  </a:lnTo>
                  <a:cubicBezTo>
                    <a:pt x="1831" y="3131"/>
                    <a:pt x="1797" y="3121"/>
                    <a:pt x="1766" y="3102"/>
                  </a:cubicBezTo>
                  <a:cubicBezTo>
                    <a:pt x="1593" y="2996"/>
                    <a:pt x="1548" y="2626"/>
                    <a:pt x="1509" y="2296"/>
                  </a:cubicBezTo>
                  <a:cubicBezTo>
                    <a:pt x="1447" y="2604"/>
                    <a:pt x="1276" y="2913"/>
                    <a:pt x="980" y="3032"/>
                  </a:cubicBezTo>
                  <a:cubicBezTo>
                    <a:pt x="887" y="3069"/>
                    <a:pt x="845" y="3030"/>
                    <a:pt x="828" y="3004"/>
                  </a:cubicBezTo>
                  <a:cubicBezTo>
                    <a:pt x="747" y="2880"/>
                    <a:pt x="886" y="2471"/>
                    <a:pt x="1027" y="2167"/>
                  </a:cubicBezTo>
                  <a:cubicBezTo>
                    <a:pt x="776" y="2434"/>
                    <a:pt x="391" y="2738"/>
                    <a:pt x="91" y="2521"/>
                  </a:cubicBezTo>
                  <a:cubicBezTo>
                    <a:pt x="40" y="2484"/>
                    <a:pt x="19" y="2435"/>
                    <a:pt x="31" y="2377"/>
                  </a:cubicBezTo>
                  <a:cubicBezTo>
                    <a:pt x="78" y="2152"/>
                    <a:pt x="642" y="1832"/>
                    <a:pt x="947" y="1709"/>
                  </a:cubicBezTo>
                  <a:cubicBezTo>
                    <a:pt x="326" y="1618"/>
                    <a:pt x="51" y="1400"/>
                    <a:pt x="7" y="1232"/>
                  </a:cubicBezTo>
                  <a:cubicBezTo>
                    <a:pt x="-14" y="1154"/>
                    <a:pt x="12" y="1083"/>
                    <a:pt x="78" y="1035"/>
                  </a:cubicBezTo>
                  <a:cubicBezTo>
                    <a:pt x="205" y="944"/>
                    <a:pt x="477" y="945"/>
                    <a:pt x="839" y="1115"/>
                  </a:cubicBezTo>
                  <a:cubicBezTo>
                    <a:pt x="632" y="918"/>
                    <a:pt x="532" y="750"/>
                    <a:pt x="565" y="643"/>
                  </a:cubicBezTo>
                  <a:cubicBezTo>
                    <a:pt x="580" y="594"/>
                    <a:pt x="622" y="565"/>
                    <a:pt x="680" y="562"/>
                  </a:cubicBezTo>
                  <a:cubicBezTo>
                    <a:pt x="791" y="557"/>
                    <a:pt x="975" y="651"/>
                    <a:pt x="1149" y="864"/>
                  </a:cubicBezTo>
                  <a:cubicBezTo>
                    <a:pt x="1041" y="561"/>
                    <a:pt x="953" y="206"/>
                    <a:pt x="1062" y="63"/>
                  </a:cubicBezTo>
                  <a:cubicBezTo>
                    <a:pt x="1092" y="25"/>
                    <a:pt x="1150" y="-16"/>
                    <a:pt x="1260" y="8"/>
                  </a:cubicBezTo>
                  <a:cubicBezTo>
                    <a:pt x="1581" y="77"/>
                    <a:pt x="1594" y="494"/>
                    <a:pt x="1607" y="864"/>
                  </a:cubicBezTo>
                  <a:cubicBezTo>
                    <a:pt x="1607" y="872"/>
                    <a:pt x="1607" y="881"/>
                    <a:pt x="1607" y="889"/>
                  </a:cubicBezTo>
                  <a:cubicBezTo>
                    <a:pt x="1677" y="624"/>
                    <a:pt x="1811" y="329"/>
                    <a:pt x="1993" y="231"/>
                  </a:cubicBezTo>
                  <a:cubicBezTo>
                    <a:pt x="2075" y="187"/>
                    <a:pt x="2159" y="186"/>
                    <a:pt x="2242" y="230"/>
                  </a:cubicBezTo>
                  <a:cubicBezTo>
                    <a:pt x="2305" y="263"/>
                    <a:pt x="2344" y="311"/>
                    <a:pt x="2357" y="374"/>
                  </a:cubicBezTo>
                  <a:cubicBezTo>
                    <a:pt x="2400" y="574"/>
                    <a:pt x="2162" y="871"/>
                    <a:pt x="1971" y="1110"/>
                  </a:cubicBezTo>
                  <a:cubicBezTo>
                    <a:pt x="1964" y="1119"/>
                    <a:pt x="1957" y="1128"/>
                    <a:pt x="1949" y="1136"/>
                  </a:cubicBezTo>
                  <a:cubicBezTo>
                    <a:pt x="2185" y="1082"/>
                    <a:pt x="2562" y="1185"/>
                    <a:pt x="2740" y="1339"/>
                  </a:cubicBezTo>
                  <a:cubicBezTo>
                    <a:pt x="2849" y="1433"/>
                    <a:pt x="2879" y="1541"/>
                    <a:pt x="2826" y="1642"/>
                  </a:cubicBezTo>
                  <a:cubicBezTo>
                    <a:pt x="2789" y="1713"/>
                    <a:pt x="2728" y="1761"/>
                    <a:pt x="2647" y="1784"/>
                  </a:cubicBezTo>
                  <a:cubicBezTo>
                    <a:pt x="2511" y="1824"/>
                    <a:pt x="2338" y="1790"/>
                    <a:pt x="2185" y="1737"/>
                  </a:cubicBezTo>
                  <a:cubicBezTo>
                    <a:pt x="2432" y="1926"/>
                    <a:pt x="2681" y="2194"/>
                    <a:pt x="2567" y="2466"/>
                  </a:cubicBezTo>
                  <a:cubicBezTo>
                    <a:pt x="2533" y="2547"/>
                    <a:pt x="2474" y="2564"/>
                    <a:pt x="2430" y="2565"/>
                  </a:cubicBezTo>
                  <a:lnTo>
                    <a:pt x="2430" y="2565"/>
                  </a:lnTo>
                  <a:cubicBezTo>
                    <a:pt x="2327" y="2565"/>
                    <a:pt x="2193" y="2471"/>
                    <a:pt x="2065" y="2348"/>
                  </a:cubicBezTo>
                  <a:cubicBezTo>
                    <a:pt x="2147" y="2543"/>
                    <a:pt x="2192" y="2742"/>
                    <a:pt x="2154" y="2891"/>
                  </a:cubicBezTo>
                  <a:cubicBezTo>
                    <a:pt x="2127" y="2999"/>
                    <a:pt x="2060" y="3074"/>
                    <a:pt x="1957" y="3113"/>
                  </a:cubicBezTo>
                  <a:cubicBezTo>
                    <a:pt x="1925" y="3125"/>
                    <a:pt x="1895" y="3131"/>
                    <a:pt x="1867" y="3131"/>
                  </a:cubicBezTo>
                  <a:moveTo>
                    <a:pt x="1504" y="1992"/>
                  </a:moveTo>
                  <a:lnTo>
                    <a:pt x="1504" y="1992"/>
                  </a:lnTo>
                  <a:cubicBezTo>
                    <a:pt x="1519" y="1992"/>
                    <a:pt x="1533" y="2002"/>
                    <a:pt x="1535" y="2018"/>
                  </a:cubicBezTo>
                  <a:cubicBezTo>
                    <a:pt x="1549" y="2091"/>
                    <a:pt x="1561" y="2184"/>
                    <a:pt x="1572" y="2283"/>
                  </a:cubicBezTo>
                  <a:cubicBezTo>
                    <a:pt x="1606" y="2567"/>
                    <a:pt x="1652" y="2957"/>
                    <a:pt x="1799" y="3047"/>
                  </a:cubicBezTo>
                  <a:cubicBezTo>
                    <a:pt x="1838" y="3071"/>
                    <a:pt x="1881" y="3072"/>
                    <a:pt x="1934" y="3053"/>
                  </a:cubicBezTo>
                  <a:cubicBezTo>
                    <a:pt x="2018" y="3022"/>
                    <a:pt x="2070" y="2963"/>
                    <a:pt x="2092" y="2875"/>
                  </a:cubicBezTo>
                  <a:cubicBezTo>
                    <a:pt x="2138" y="2692"/>
                    <a:pt x="2048" y="2426"/>
                    <a:pt x="1921" y="2193"/>
                  </a:cubicBezTo>
                  <a:cubicBezTo>
                    <a:pt x="1809" y="2061"/>
                    <a:pt x="1717" y="1925"/>
                    <a:pt x="1680" y="1842"/>
                  </a:cubicBezTo>
                  <a:cubicBezTo>
                    <a:pt x="1674" y="1827"/>
                    <a:pt x="1679" y="1810"/>
                    <a:pt x="1693" y="1801"/>
                  </a:cubicBezTo>
                  <a:cubicBezTo>
                    <a:pt x="1706" y="1793"/>
                    <a:pt x="1723" y="1796"/>
                    <a:pt x="1734" y="1807"/>
                  </a:cubicBezTo>
                  <a:cubicBezTo>
                    <a:pt x="1812" y="1896"/>
                    <a:pt x="1896" y="2017"/>
                    <a:pt x="1969" y="2150"/>
                  </a:cubicBezTo>
                  <a:cubicBezTo>
                    <a:pt x="2125" y="2331"/>
                    <a:pt x="2316" y="2501"/>
                    <a:pt x="2430" y="2501"/>
                  </a:cubicBezTo>
                  <a:lnTo>
                    <a:pt x="2430" y="2501"/>
                  </a:lnTo>
                  <a:cubicBezTo>
                    <a:pt x="2453" y="2501"/>
                    <a:pt x="2486" y="2494"/>
                    <a:pt x="2508" y="2441"/>
                  </a:cubicBezTo>
                  <a:cubicBezTo>
                    <a:pt x="2611" y="2197"/>
                    <a:pt x="2386" y="1913"/>
                    <a:pt x="1820" y="1571"/>
                  </a:cubicBezTo>
                  <a:cubicBezTo>
                    <a:pt x="1805" y="1562"/>
                    <a:pt x="1800" y="1542"/>
                    <a:pt x="1809" y="1527"/>
                  </a:cubicBezTo>
                  <a:cubicBezTo>
                    <a:pt x="1818" y="1512"/>
                    <a:pt x="1838" y="1506"/>
                    <a:pt x="1853" y="1516"/>
                  </a:cubicBezTo>
                  <a:cubicBezTo>
                    <a:pt x="2083" y="1648"/>
                    <a:pt x="2425" y="1782"/>
                    <a:pt x="2629" y="1723"/>
                  </a:cubicBezTo>
                  <a:cubicBezTo>
                    <a:pt x="2694" y="1704"/>
                    <a:pt x="2740" y="1668"/>
                    <a:pt x="2769" y="1612"/>
                  </a:cubicBezTo>
                  <a:cubicBezTo>
                    <a:pt x="2808" y="1538"/>
                    <a:pt x="2784" y="1463"/>
                    <a:pt x="2697" y="1387"/>
                  </a:cubicBezTo>
                  <a:cubicBezTo>
                    <a:pt x="2486" y="1204"/>
                    <a:pt x="2028" y="1123"/>
                    <a:pt x="1867" y="1240"/>
                  </a:cubicBezTo>
                  <a:cubicBezTo>
                    <a:pt x="1854" y="1249"/>
                    <a:pt x="1835" y="1248"/>
                    <a:pt x="1825" y="1236"/>
                  </a:cubicBezTo>
                  <a:cubicBezTo>
                    <a:pt x="1814" y="1225"/>
                    <a:pt x="1812" y="1207"/>
                    <a:pt x="1822" y="1195"/>
                  </a:cubicBezTo>
                  <a:cubicBezTo>
                    <a:pt x="1851" y="1156"/>
                    <a:pt x="1885" y="1114"/>
                    <a:pt x="1921" y="1070"/>
                  </a:cubicBezTo>
                  <a:cubicBezTo>
                    <a:pt x="2094" y="853"/>
                    <a:pt x="2331" y="557"/>
                    <a:pt x="2294" y="387"/>
                  </a:cubicBezTo>
                  <a:cubicBezTo>
                    <a:pt x="2286" y="344"/>
                    <a:pt x="2258" y="311"/>
                    <a:pt x="2212" y="287"/>
                  </a:cubicBezTo>
                  <a:cubicBezTo>
                    <a:pt x="2148" y="254"/>
                    <a:pt x="2086" y="254"/>
                    <a:pt x="2023" y="288"/>
                  </a:cubicBezTo>
                  <a:cubicBezTo>
                    <a:pt x="1807" y="404"/>
                    <a:pt x="1652" y="866"/>
                    <a:pt x="1623" y="1156"/>
                  </a:cubicBezTo>
                  <a:cubicBezTo>
                    <a:pt x="1621" y="1172"/>
                    <a:pt x="1607" y="1185"/>
                    <a:pt x="1591" y="1185"/>
                  </a:cubicBezTo>
                  <a:lnTo>
                    <a:pt x="1591" y="1185"/>
                  </a:lnTo>
                  <a:cubicBezTo>
                    <a:pt x="1574" y="1185"/>
                    <a:pt x="1561" y="1172"/>
                    <a:pt x="1559" y="1156"/>
                  </a:cubicBezTo>
                  <a:cubicBezTo>
                    <a:pt x="1549" y="1069"/>
                    <a:pt x="1546" y="970"/>
                    <a:pt x="1542" y="866"/>
                  </a:cubicBezTo>
                  <a:cubicBezTo>
                    <a:pt x="1531" y="520"/>
                    <a:pt x="1518" y="129"/>
                    <a:pt x="1246" y="70"/>
                  </a:cubicBezTo>
                  <a:cubicBezTo>
                    <a:pt x="1184" y="57"/>
                    <a:pt x="1140" y="68"/>
                    <a:pt x="1113" y="103"/>
                  </a:cubicBezTo>
                  <a:cubicBezTo>
                    <a:pt x="1003" y="248"/>
                    <a:pt x="1163" y="766"/>
                    <a:pt x="1320" y="1123"/>
                  </a:cubicBezTo>
                  <a:cubicBezTo>
                    <a:pt x="1347" y="1173"/>
                    <a:pt x="1373" y="1229"/>
                    <a:pt x="1398" y="1288"/>
                  </a:cubicBezTo>
                  <a:cubicBezTo>
                    <a:pt x="1405" y="1304"/>
                    <a:pt x="1398" y="1322"/>
                    <a:pt x="1382" y="1329"/>
                  </a:cubicBezTo>
                  <a:cubicBezTo>
                    <a:pt x="1366" y="1337"/>
                    <a:pt x="1348" y="1331"/>
                    <a:pt x="1340" y="1315"/>
                  </a:cubicBezTo>
                  <a:cubicBezTo>
                    <a:pt x="1323" y="1282"/>
                    <a:pt x="1297" y="1229"/>
                    <a:pt x="1268" y="1163"/>
                  </a:cubicBezTo>
                  <a:cubicBezTo>
                    <a:pt x="1072" y="788"/>
                    <a:pt x="812" y="620"/>
                    <a:pt x="683" y="627"/>
                  </a:cubicBezTo>
                  <a:cubicBezTo>
                    <a:pt x="637" y="629"/>
                    <a:pt x="630" y="654"/>
                    <a:pt x="626" y="661"/>
                  </a:cubicBezTo>
                  <a:cubicBezTo>
                    <a:pt x="605" y="733"/>
                    <a:pt x="689" y="944"/>
                    <a:pt x="1143" y="1287"/>
                  </a:cubicBezTo>
                  <a:cubicBezTo>
                    <a:pt x="1157" y="1298"/>
                    <a:pt x="1160" y="1317"/>
                    <a:pt x="1150" y="1331"/>
                  </a:cubicBezTo>
                  <a:cubicBezTo>
                    <a:pt x="1140" y="1345"/>
                    <a:pt x="1121" y="1349"/>
                    <a:pt x="1106" y="1339"/>
                  </a:cubicBezTo>
                  <a:cubicBezTo>
                    <a:pt x="623" y="1024"/>
                    <a:pt x="253" y="987"/>
                    <a:pt x="115" y="1087"/>
                  </a:cubicBezTo>
                  <a:cubicBezTo>
                    <a:pt x="71" y="1120"/>
                    <a:pt x="55" y="1163"/>
                    <a:pt x="69" y="1215"/>
                  </a:cubicBezTo>
                  <a:cubicBezTo>
                    <a:pt x="104" y="1344"/>
                    <a:pt x="358" y="1584"/>
                    <a:pt x="1093" y="1663"/>
                  </a:cubicBezTo>
                  <a:cubicBezTo>
                    <a:pt x="1109" y="1665"/>
                    <a:pt x="1121" y="1678"/>
                    <a:pt x="1122" y="1693"/>
                  </a:cubicBezTo>
                  <a:cubicBezTo>
                    <a:pt x="1123" y="1709"/>
                    <a:pt x="1112" y="1723"/>
                    <a:pt x="1097" y="1726"/>
                  </a:cubicBezTo>
                  <a:cubicBezTo>
                    <a:pt x="870" y="1777"/>
                    <a:pt x="140" y="2167"/>
                    <a:pt x="94" y="2390"/>
                  </a:cubicBezTo>
                  <a:cubicBezTo>
                    <a:pt x="87" y="2423"/>
                    <a:pt x="98" y="2448"/>
                    <a:pt x="128" y="2469"/>
                  </a:cubicBezTo>
                  <a:cubicBezTo>
                    <a:pt x="416" y="2676"/>
                    <a:pt x="855" y="2309"/>
                    <a:pt x="1167" y="1906"/>
                  </a:cubicBezTo>
                  <a:cubicBezTo>
                    <a:pt x="1188" y="1874"/>
                    <a:pt x="1207" y="1849"/>
                    <a:pt x="1222" y="1834"/>
                  </a:cubicBezTo>
                  <a:cubicBezTo>
                    <a:pt x="1234" y="1823"/>
                    <a:pt x="1253" y="1822"/>
                    <a:pt x="1266" y="1833"/>
                  </a:cubicBezTo>
                  <a:cubicBezTo>
                    <a:pt x="1278" y="1844"/>
                    <a:pt x="1280" y="1863"/>
                    <a:pt x="1270" y="1876"/>
                  </a:cubicBezTo>
                  <a:cubicBezTo>
                    <a:pt x="1258" y="1893"/>
                    <a:pt x="1240" y="1917"/>
                    <a:pt x="1217" y="1946"/>
                  </a:cubicBezTo>
                  <a:cubicBezTo>
                    <a:pt x="1069" y="2179"/>
                    <a:pt x="799" y="2841"/>
                    <a:pt x="882" y="2969"/>
                  </a:cubicBezTo>
                  <a:cubicBezTo>
                    <a:pt x="887" y="2976"/>
                    <a:pt x="899" y="2995"/>
                    <a:pt x="955" y="2973"/>
                  </a:cubicBezTo>
                  <a:cubicBezTo>
                    <a:pt x="1313" y="2828"/>
                    <a:pt x="1474" y="2380"/>
                    <a:pt x="1472" y="2024"/>
                  </a:cubicBezTo>
                  <a:cubicBezTo>
                    <a:pt x="1472" y="2008"/>
                    <a:pt x="1485" y="1994"/>
                    <a:pt x="1501" y="1992"/>
                  </a:cubicBezTo>
                  <a:cubicBezTo>
                    <a:pt x="1502" y="1992"/>
                    <a:pt x="1503" y="1992"/>
                    <a:pt x="1504" y="1992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94" name="Google Shape;1794;p43"/>
          <p:cNvGrpSpPr/>
          <p:nvPr/>
        </p:nvGrpSpPr>
        <p:grpSpPr>
          <a:xfrm>
            <a:off x="5024651" y="3621797"/>
            <a:ext cx="2984119" cy="1208795"/>
            <a:chOff x="5538000" y="3668099"/>
            <a:chExt cx="2790200" cy="1130349"/>
          </a:xfrm>
        </p:grpSpPr>
        <p:sp>
          <p:nvSpPr>
            <p:cNvPr id="1795" name="Google Shape;1795;p43"/>
            <p:cNvSpPr/>
            <p:nvPr/>
          </p:nvSpPr>
          <p:spPr>
            <a:xfrm>
              <a:off x="5574330" y="3668099"/>
              <a:ext cx="2753870" cy="1064403"/>
            </a:xfrm>
            <a:custGeom>
              <a:avLst/>
              <a:gdLst/>
              <a:ahLst/>
              <a:cxnLst/>
              <a:rect l="l" t="t" r="r" b="b"/>
              <a:pathLst>
                <a:path w="16429" h="6350" extrusionOk="0">
                  <a:moveTo>
                    <a:pt x="2646" y="5877"/>
                  </a:moveTo>
                  <a:lnTo>
                    <a:pt x="2646" y="5877"/>
                  </a:lnTo>
                  <a:cubicBezTo>
                    <a:pt x="1649" y="5614"/>
                    <a:pt x="-353" y="4895"/>
                    <a:pt x="54" y="3493"/>
                  </a:cubicBezTo>
                  <a:cubicBezTo>
                    <a:pt x="518" y="1895"/>
                    <a:pt x="2570" y="2569"/>
                    <a:pt x="3305" y="3802"/>
                  </a:cubicBezTo>
                  <a:cubicBezTo>
                    <a:pt x="1628" y="273"/>
                    <a:pt x="5595" y="-1738"/>
                    <a:pt x="6743" y="2132"/>
                  </a:cubicBezTo>
                  <a:cubicBezTo>
                    <a:pt x="7651" y="-1558"/>
                    <a:pt x="11098" y="89"/>
                    <a:pt x="10029" y="2942"/>
                  </a:cubicBezTo>
                  <a:cubicBezTo>
                    <a:pt x="11924" y="50"/>
                    <a:pt x="13624" y="2689"/>
                    <a:pt x="13006" y="3464"/>
                  </a:cubicBezTo>
                  <a:cubicBezTo>
                    <a:pt x="16959" y="-651"/>
                    <a:pt x="18718" y="6173"/>
                    <a:pt x="11389" y="6318"/>
                  </a:cubicBezTo>
                  <a:cubicBezTo>
                    <a:pt x="11388" y="6329"/>
                    <a:pt x="11388" y="6339"/>
                    <a:pt x="11387" y="6350"/>
                  </a:cubicBezTo>
                  <a:cubicBezTo>
                    <a:pt x="11387" y="6350"/>
                    <a:pt x="4135" y="6271"/>
                    <a:pt x="2646" y="58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6" name="Google Shape;1796;p43"/>
            <p:cNvSpPr/>
            <p:nvPr/>
          </p:nvSpPr>
          <p:spPr>
            <a:xfrm>
              <a:off x="5538000" y="3795490"/>
              <a:ext cx="2637885" cy="1002958"/>
            </a:xfrm>
            <a:custGeom>
              <a:avLst/>
              <a:gdLst/>
              <a:ahLst/>
              <a:cxnLst/>
              <a:rect l="l" t="t" r="r" b="b"/>
              <a:pathLst>
                <a:path w="15970" h="6072" extrusionOk="0">
                  <a:moveTo>
                    <a:pt x="6005" y="6072"/>
                  </a:moveTo>
                  <a:lnTo>
                    <a:pt x="6005" y="6072"/>
                  </a:lnTo>
                  <a:cubicBezTo>
                    <a:pt x="5313" y="6072"/>
                    <a:pt x="4860" y="6068"/>
                    <a:pt x="4842" y="6068"/>
                  </a:cubicBezTo>
                  <a:cubicBezTo>
                    <a:pt x="4826" y="6068"/>
                    <a:pt x="4812" y="6055"/>
                    <a:pt x="4811" y="6038"/>
                  </a:cubicBezTo>
                  <a:cubicBezTo>
                    <a:pt x="3387" y="5982"/>
                    <a:pt x="2226" y="5689"/>
                    <a:pt x="1360" y="5166"/>
                  </a:cubicBezTo>
                  <a:cubicBezTo>
                    <a:pt x="653" y="4738"/>
                    <a:pt x="185" y="4173"/>
                    <a:pt x="42" y="3572"/>
                  </a:cubicBezTo>
                  <a:cubicBezTo>
                    <a:pt x="-93" y="3001"/>
                    <a:pt x="101" y="2477"/>
                    <a:pt x="537" y="2238"/>
                  </a:cubicBezTo>
                  <a:cubicBezTo>
                    <a:pt x="857" y="2062"/>
                    <a:pt x="1268" y="2051"/>
                    <a:pt x="1724" y="2207"/>
                  </a:cubicBezTo>
                  <a:cubicBezTo>
                    <a:pt x="2207" y="2372"/>
                    <a:pt x="2713" y="2710"/>
                    <a:pt x="3230" y="3214"/>
                  </a:cubicBezTo>
                  <a:cubicBezTo>
                    <a:pt x="2881" y="2437"/>
                    <a:pt x="2953" y="1612"/>
                    <a:pt x="3435" y="973"/>
                  </a:cubicBezTo>
                  <a:cubicBezTo>
                    <a:pt x="3861" y="409"/>
                    <a:pt x="4506" y="142"/>
                    <a:pt x="5119" y="275"/>
                  </a:cubicBezTo>
                  <a:cubicBezTo>
                    <a:pt x="5569" y="374"/>
                    <a:pt x="6360" y="779"/>
                    <a:pt x="6789" y="2357"/>
                  </a:cubicBezTo>
                  <a:cubicBezTo>
                    <a:pt x="6765" y="838"/>
                    <a:pt x="7394" y="308"/>
                    <a:pt x="7680" y="146"/>
                  </a:cubicBezTo>
                  <a:cubicBezTo>
                    <a:pt x="8058" y="-69"/>
                    <a:pt x="8499" y="-45"/>
                    <a:pt x="8860" y="209"/>
                  </a:cubicBezTo>
                  <a:cubicBezTo>
                    <a:pt x="9347" y="550"/>
                    <a:pt x="9583" y="1209"/>
                    <a:pt x="9514" y="2003"/>
                  </a:cubicBezTo>
                  <a:cubicBezTo>
                    <a:pt x="9901" y="1063"/>
                    <a:pt x="10532" y="473"/>
                    <a:pt x="11270" y="371"/>
                  </a:cubicBezTo>
                  <a:cubicBezTo>
                    <a:pt x="11879" y="286"/>
                    <a:pt x="12484" y="559"/>
                    <a:pt x="12848" y="1083"/>
                  </a:cubicBezTo>
                  <a:cubicBezTo>
                    <a:pt x="13080" y="1416"/>
                    <a:pt x="13203" y="1831"/>
                    <a:pt x="13205" y="2281"/>
                  </a:cubicBezTo>
                  <a:cubicBezTo>
                    <a:pt x="13206" y="2702"/>
                    <a:pt x="13105" y="3141"/>
                    <a:pt x="12903" y="3591"/>
                  </a:cubicBezTo>
                  <a:cubicBezTo>
                    <a:pt x="13431" y="3004"/>
                    <a:pt x="14298" y="2634"/>
                    <a:pt x="14968" y="2742"/>
                  </a:cubicBezTo>
                  <a:cubicBezTo>
                    <a:pt x="15307" y="2796"/>
                    <a:pt x="15748" y="2992"/>
                    <a:pt x="15925" y="3624"/>
                  </a:cubicBezTo>
                  <a:cubicBezTo>
                    <a:pt x="16010" y="3928"/>
                    <a:pt x="15973" y="4217"/>
                    <a:pt x="15816" y="4481"/>
                  </a:cubicBezTo>
                  <a:cubicBezTo>
                    <a:pt x="15370" y="5230"/>
                    <a:pt x="14068" y="5625"/>
                    <a:pt x="13331" y="5793"/>
                  </a:cubicBezTo>
                  <a:cubicBezTo>
                    <a:pt x="13323" y="5763"/>
                    <a:pt x="13323" y="5763"/>
                    <a:pt x="13323" y="5763"/>
                  </a:cubicBezTo>
                  <a:cubicBezTo>
                    <a:pt x="13331" y="5793"/>
                    <a:pt x="13331" y="5793"/>
                    <a:pt x="13331" y="5793"/>
                  </a:cubicBezTo>
                  <a:cubicBezTo>
                    <a:pt x="12253" y="6040"/>
                    <a:pt x="8068" y="6072"/>
                    <a:pt x="6005" y="6072"/>
                  </a:cubicBezTo>
                  <a:moveTo>
                    <a:pt x="4873" y="6004"/>
                  </a:moveTo>
                  <a:lnTo>
                    <a:pt x="4873" y="6004"/>
                  </a:lnTo>
                  <a:cubicBezTo>
                    <a:pt x="5378" y="6007"/>
                    <a:pt x="11933" y="6048"/>
                    <a:pt x="13316" y="5731"/>
                  </a:cubicBezTo>
                  <a:cubicBezTo>
                    <a:pt x="14043" y="5565"/>
                    <a:pt x="15327" y="5176"/>
                    <a:pt x="15760" y="4448"/>
                  </a:cubicBezTo>
                  <a:cubicBezTo>
                    <a:pt x="15909" y="4199"/>
                    <a:pt x="15943" y="3928"/>
                    <a:pt x="15863" y="3642"/>
                  </a:cubicBezTo>
                  <a:cubicBezTo>
                    <a:pt x="15696" y="3043"/>
                    <a:pt x="15278" y="2856"/>
                    <a:pt x="14958" y="2805"/>
                  </a:cubicBezTo>
                  <a:cubicBezTo>
                    <a:pt x="14220" y="2687"/>
                    <a:pt x="13236" y="3167"/>
                    <a:pt x="12764" y="3875"/>
                  </a:cubicBezTo>
                  <a:cubicBezTo>
                    <a:pt x="12753" y="3889"/>
                    <a:pt x="12734" y="3893"/>
                    <a:pt x="12720" y="3885"/>
                  </a:cubicBezTo>
                  <a:cubicBezTo>
                    <a:pt x="12705" y="3876"/>
                    <a:pt x="12700" y="3857"/>
                    <a:pt x="12708" y="3842"/>
                  </a:cubicBezTo>
                  <a:cubicBezTo>
                    <a:pt x="13256" y="2819"/>
                    <a:pt x="13288" y="1828"/>
                    <a:pt x="12795" y="1120"/>
                  </a:cubicBezTo>
                  <a:cubicBezTo>
                    <a:pt x="12444" y="615"/>
                    <a:pt x="11863" y="353"/>
                    <a:pt x="11279" y="434"/>
                  </a:cubicBezTo>
                  <a:cubicBezTo>
                    <a:pt x="10500" y="543"/>
                    <a:pt x="9844" y="1217"/>
                    <a:pt x="9477" y="2281"/>
                  </a:cubicBezTo>
                  <a:cubicBezTo>
                    <a:pt x="9471" y="2297"/>
                    <a:pt x="9454" y="2306"/>
                    <a:pt x="9438" y="2302"/>
                  </a:cubicBezTo>
                  <a:cubicBezTo>
                    <a:pt x="9422" y="2298"/>
                    <a:pt x="9412" y="2282"/>
                    <a:pt x="9414" y="2265"/>
                  </a:cubicBezTo>
                  <a:cubicBezTo>
                    <a:pt x="9565" y="1376"/>
                    <a:pt x="9344" y="627"/>
                    <a:pt x="8823" y="262"/>
                  </a:cubicBezTo>
                  <a:cubicBezTo>
                    <a:pt x="8483" y="23"/>
                    <a:pt x="8067" y="0"/>
                    <a:pt x="7712" y="202"/>
                  </a:cubicBezTo>
                  <a:cubicBezTo>
                    <a:pt x="7417" y="368"/>
                    <a:pt x="6744" y="945"/>
                    <a:pt x="6868" y="2680"/>
                  </a:cubicBezTo>
                  <a:cubicBezTo>
                    <a:pt x="6870" y="2697"/>
                    <a:pt x="6857" y="2713"/>
                    <a:pt x="6841" y="2715"/>
                  </a:cubicBezTo>
                  <a:cubicBezTo>
                    <a:pt x="6824" y="2717"/>
                    <a:pt x="6808" y="2707"/>
                    <a:pt x="6805" y="2690"/>
                  </a:cubicBezTo>
                  <a:cubicBezTo>
                    <a:pt x="6408" y="880"/>
                    <a:pt x="5569" y="440"/>
                    <a:pt x="5105" y="338"/>
                  </a:cubicBezTo>
                  <a:cubicBezTo>
                    <a:pt x="4517" y="210"/>
                    <a:pt x="3897" y="468"/>
                    <a:pt x="3486" y="1012"/>
                  </a:cubicBezTo>
                  <a:cubicBezTo>
                    <a:pt x="2984" y="1678"/>
                    <a:pt x="2942" y="2555"/>
                    <a:pt x="3373" y="3359"/>
                  </a:cubicBezTo>
                  <a:cubicBezTo>
                    <a:pt x="3381" y="3373"/>
                    <a:pt x="3377" y="3391"/>
                    <a:pt x="3364" y="3400"/>
                  </a:cubicBezTo>
                  <a:cubicBezTo>
                    <a:pt x="3351" y="3410"/>
                    <a:pt x="3333" y="3408"/>
                    <a:pt x="3322" y="3397"/>
                  </a:cubicBezTo>
                  <a:cubicBezTo>
                    <a:pt x="2764" y="2824"/>
                    <a:pt x="2219" y="2444"/>
                    <a:pt x="1704" y="2268"/>
                  </a:cubicBezTo>
                  <a:cubicBezTo>
                    <a:pt x="1265" y="2118"/>
                    <a:pt x="871" y="2127"/>
                    <a:pt x="568" y="2294"/>
                  </a:cubicBezTo>
                  <a:cubicBezTo>
                    <a:pt x="158" y="2519"/>
                    <a:pt x="-24" y="3015"/>
                    <a:pt x="105" y="3557"/>
                  </a:cubicBezTo>
                  <a:cubicBezTo>
                    <a:pt x="353" y="4600"/>
                    <a:pt x="1741" y="5860"/>
                    <a:pt x="4842" y="5975"/>
                  </a:cubicBezTo>
                  <a:cubicBezTo>
                    <a:pt x="4859" y="5976"/>
                    <a:pt x="4872" y="5988"/>
                    <a:pt x="4873" y="6004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7" name="Google Shape;1797;p43"/>
            <p:cNvSpPr/>
            <p:nvPr/>
          </p:nvSpPr>
          <p:spPr>
            <a:xfrm>
              <a:off x="6757512" y="4166149"/>
              <a:ext cx="347533" cy="319618"/>
            </a:xfrm>
            <a:custGeom>
              <a:avLst/>
              <a:gdLst/>
              <a:ahLst/>
              <a:cxnLst/>
              <a:rect l="l" t="t" r="r" b="b"/>
              <a:pathLst>
                <a:path w="2104" h="1935" extrusionOk="0">
                  <a:moveTo>
                    <a:pt x="1537" y="1935"/>
                  </a:moveTo>
                  <a:lnTo>
                    <a:pt x="1537" y="1935"/>
                  </a:lnTo>
                  <a:cubicBezTo>
                    <a:pt x="1526" y="1935"/>
                    <a:pt x="1516" y="1930"/>
                    <a:pt x="1510" y="1920"/>
                  </a:cubicBezTo>
                  <a:cubicBezTo>
                    <a:pt x="1500" y="1904"/>
                    <a:pt x="1506" y="1884"/>
                    <a:pt x="1521" y="1875"/>
                  </a:cubicBezTo>
                  <a:cubicBezTo>
                    <a:pt x="2004" y="1590"/>
                    <a:pt x="2045" y="1437"/>
                    <a:pt x="2040" y="1385"/>
                  </a:cubicBezTo>
                  <a:cubicBezTo>
                    <a:pt x="2036" y="1348"/>
                    <a:pt x="2007" y="1320"/>
                    <a:pt x="1953" y="1301"/>
                  </a:cubicBezTo>
                  <a:cubicBezTo>
                    <a:pt x="1734" y="1223"/>
                    <a:pt x="1179" y="1336"/>
                    <a:pt x="837" y="1683"/>
                  </a:cubicBezTo>
                  <a:cubicBezTo>
                    <a:pt x="825" y="1695"/>
                    <a:pt x="805" y="1696"/>
                    <a:pt x="792" y="1684"/>
                  </a:cubicBezTo>
                  <a:cubicBezTo>
                    <a:pt x="780" y="1672"/>
                    <a:pt x="779" y="1652"/>
                    <a:pt x="791" y="1639"/>
                  </a:cubicBezTo>
                  <a:cubicBezTo>
                    <a:pt x="1345" y="1042"/>
                    <a:pt x="1558" y="516"/>
                    <a:pt x="1360" y="232"/>
                  </a:cubicBezTo>
                  <a:cubicBezTo>
                    <a:pt x="1239" y="58"/>
                    <a:pt x="969" y="13"/>
                    <a:pt x="704" y="124"/>
                  </a:cubicBezTo>
                  <a:cubicBezTo>
                    <a:pt x="328" y="281"/>
                    <a:pt x="-56" y="767"/>
                    <a:pt x="101" y="1622"/>
                  </a:cubicBezTo>
                  <a:cubicBezTo>
                    <a:pt x="104" y="1639"/>
                    <a:pt x="92" y="1656"/>
                    <a:pt x="75" y="1659"/>
                  </a:cubicBezTo>
                  <a:cubicBezTo>
                    <a:pt x="58" y="1662"/>
                    <a:pt x="41" y="1651"/>
                    <a:pt x="38" y="1633"/>
                  </a:cubicBezTo>
                  <a:cubicBezTo>
                    <a:pt x="-126" y="741"/>
                    <a:pt x="281" y="231"/>
                    <a:pt x="680" y="65"/>
                  </a:cubicBezTo>
                  <a:cubicBezTo>
                    <a:pt x="973" y="-57"/>
                    <a:pt x="1275" y="-4"/>
                    <a:pt x="1413" y="195"/>
                  </a:cubicBezTo>
                  <a:cubicBezTo>
                    <a:pt x="1506" y="330"/>
                    <a:pt x="1639" y="704"/>
                    <a:pt x="1055" y="1431"/>
                  </a:cubicBezTo>
                  <a:cubicBezTo>
                    <a:pt x="1393" y="1229"/>
                    <a:pt x="1787" y="1174"/>
                    <a:pt x="1975" y="1240"/>
                  </a:cubicBezTo>
                  <a:cubicBezTo>
                    <a:pt x="2074" y="1276"/>
                    <a:pt x="2099" y="1335"/>
                    <a:pt x="2104" y="1379"/>
                  </a:cubicBezTo>
                  <a:cubicBezTo>
                    <a:pt x="2117" y="1520"/>
                    <a:pt x="1927" y="1711"/>
                    <a:pt x="1553" y="1931"/>
                  </a:cubicBezTo>
                  <a:cubicBezTo>
                    <a:pt x="1549" y="1933"/>
                    <a:pt x="1543" y="1935"/>
                    <a:pt x="1537" y="1935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8" name="Google Shape;1798;p43"/>
            <p:cNvSpPr/>
            <p:nvPr/>
          </p:nvSpPr>
          <p:spPr>
            <a:xfrm>
              <a:off x="6297985" y="4297135"/>
              <a:ext cx="204325" cy="232735"/>
            </a:xfrm>
            <a:custGeom>
              <a:avLst/>
              <a:gdLst/>
              <a:ahLst/>
              <a:cxnLst/>
              <a:rect l="l" t="t" r="r" b="b"/>
              <a:pathLst>
                <a:path w="1237" h="1409" extrusionOk="0">
                  <a:moveTo>
                    <a:pt x="1205" y="1409"/>
                  </a:moveTo>
                  <a:lnTo>
                    <a:pt x="1205" y="1409"/>
                  </a:lnTo>
                  <a:cubicBezTo>
                    <a:pt x="1189" y="1409"/>
                    <a:pt x="1176" y="1398"/>
                    <a:pt x="1173" y="1381"/>
                  </a:cubicBezTo>
                  <a:cubicBezTo>
                    <a:pt x="1058" y="542"/>
                    <a:pt x="695" y="117"/>
                    <a:pt x="387" y="68"/>
                  </a:cubicBezTo>
                  <a:cubicBezTo>
                    <a:pt x="257" y="48"/>
                    <a:pt x="149" y="99"/>
                    <a:pt x="97" y="206"/>
                  </a:cubicBezTo>
                  <a:cubicBezTo>
                    <a:pt x="4" y="398"/>
                    <a:pt x="90" y="802"/>
                    <a:pt x="640" y="1305"/>
                  </a:cubicBezTo>
                  <a:cubicBezTo>
                    <a:pt x="653" y="1318"/>
                    <a:pt x="654" y="1338"/>
                    <a:pt x="641" y="1351"/>
                  </a:cubicBezTo>
                  <a:cubicBezTo>
                    <a:pt x="630" y="1364"/>
                    <a:pt x="609" y="1364"/>
                    <a:pt x="596" y="1353"/>
                  </a:cubicBezTo>
                  <a:cubicBezTo>
                    <a:pt x="22" y="826"/>
                    <a:pt x="-68" y="400"/>
                    <a:pt x="39" y="178"/>
                  </a:cubicBezTo>
                  <a:cubicBezTo>
                    <a:pt x="103" y="44"/>
                    <a:pt x="237" y="-20"/>
                    <a:pt x="397" y="5"/>
                  </a:cubicBezTo>
                  <a:cubicBezTo>
                    <a:pt x="704" y="53"/>
                    <a:pt x="1109" y="441"/>
                    <a:pt x="1237" y="1373"/>
                  </a:cubicBezTo>
                  <a:cubicBezTo>
                    <a:pt x="1239" y="1391"/>
                    <a:pt x="1227" y="1407"/>
                    <a:pt x="1209" y="1409"/>
                  </a:cubicBezTo>
                  <a:cubicBezTo>
                    <a:pt x="1208" y="1409"/>
                    <a:pt x="1206" y="1409"/>
                    <a:pt x="1205" y="1409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slow" advTm="10000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" name="Google Shape;1196;p34"/>
          <p:cNvSpPr txBox="1">
            <a:spLocks noGrp="1"/>
          </p:cNvSpPr>
          <p:nvPr>
            <p:ph type="subTitle" idx="3"/>
          </p:nvPr>
        </p:nvSpPr>
        <p:spPr>
          <a:xfrm>
            <a:off x="709100" y="4031300"/>
            <a:ext cx="2381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dirty="0"/>
              <a:t>https://scholarshipguidance.com/newsletter</a:t>
            </a:r>
            <a:endParaRPr dirty="0"/>
          </a:p>
        </p:txBody>
      </p:sp>
      <p:sp>
        <p:nvSpPr>
          <p:cNvPr id="1197" name="Google Shape;1197;p34"/>
          <p:cNvSpPr txBox="1">
            <a:spLocks noGrp="1"/>
          </p:cNvSpPr>
          <p:nvPr>
            <p:ph type="title"/>
          </p:nvPr>
        </p:nvSpPr>
        <p:spPr>
          <a:xfrm>
            <a:off x="720000" y="5212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Resources for Seniors</a:t>
            </a:r>
            <a:endParaRPr dirty="0"/>
          </a:p>
        </p:txBody>
      </p:sp>
      <p:sp>
        <p:nvSpPr>
          <p:cNvPr id="1198" name="Google Shape;1198;p34"/>
          <p:cNvSpPr txBox="1">
            <a:spLocks noGrp="1"/>
          </p:cNvSpPr>
          <p:nvPr>
            <p:ph type="subTitle" idx="1"/>
          </p:nvPr>
        </p:nvSpPr>
        <p:spPr>
          <a:xfrm>
            <a:off x="709100" y="2333450"/>
            <a:ext cx="2381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dirty="0"/>
              <a:t>https://studentaid.gov/</a:t>
            </a:r>
            <a:endParaRPr dirty="0"/>
          </a:p>
        </p:txBody>
      </p:sp>
      <p:sp>
        <p:nvSpPr>
          <p:cNvPr id="1199" name="Google Shape;1199;p34"/>
          <p:cNvSpPr txBox="1">
            <a:spLocks noGrp="1"/>
          </p:cNvSpPr>
          <p:nvPr>
            <p:ph type="subTitle" idx="2"/>
          </p:nvPr>
        </p:nvSpPr>
        <p:spPr>
          <a:xfrm>
            <a:off x="3381446" y="2333450"/>
            <a:ext cx="2381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dirty="0"/>
              <a:t>https://www.seniorcare.com/scholarship/#apply_now</a:t>
            </a:r>
            <a:endParaRPr dirty="0"/>
          </a:p>
        </p:txBody>
      </p:sp>
      <p:sp>
        <p:nvSpPr>
          <p:cNvPr id="1200" name="Google Shape;1200;p34"/>
          <p:cNvSpPr txBox="1">
            <a:spLocks noGrp="1"/>
          </p:cNvSpPr>
          <p:nvPr>
            <p:ph type="subTitle" idx="4"/>
          </p:nvPr>
        </p:nvSpPr>
        <p:spPr>
          <a:xfrm>
            <a:off x="3381446" y="4031300"/>
            <a:ext cx="2381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dirty="0"/>
              <a:t>https://accessscholarships.com/scholarships-by-state/texas-scholarships/</a:t>
            </a:r>
            <a:endParaRPr dirty="0"/>
          </a:p>
        </p:txBody>
      </p:sp>
      <p:sp>
        <p:nvSpPr>
          <p:cNvPr id="1201" name="Google Shape;1201;p34"/>
          <p:cNvSpPr txBox="1">
            <a:spLocks noGrp="1"/>
          </p:cNvSpPr>
          <p:nvPr>
            <p:ph type="subTitle" idx="5"/>
          </p:nvPr>
        </p:nvSpPr>
        <p:spPr>
          <a:xfrm>
            <a:off x="6053797" y="2333450"/>
            <a:ext cx="2381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dirty="0"/>
              <a:t>https://accessscholarships.com/blog/scholarships-for-high-school-seniors/</a:t>
            </a:r>
            <a:endParaRPr dirty="0"/>
          </a:p>
        </p:txBody>
      </p:sp>
      <p:sp>
        <p:nvSpPr>
          <p:cNvPr id="1202" name="Google Shape;1202;p34"/>
          <p:cNvSpPr txBox="1">
            <a:spLocks noGrp="1"/>
          </p:cNvSpPr>
          <p:nvPr>
            <p:ph type="subTitle" idx="6"/>
          </p:nvPr>
        </p:nvSpPr>
        <p:spPr>
          <a:xfrm>
            <a:off x="6053797" y="4031300"/>
            <a:ext cx="2381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dirty="0"/>
              <a:t>https://www.carlsonattorneys.com/scholarship/</a:t>
            </a:r>
            <a:endParaRPr dirty="0"/>
          </a:p>
        </p:txBody>
      </p:sp>
      <p:sp>
        <p:nvSpPr>
          <p:cNvPr id="1203" name="Google Shape;1203;p34"/>
          <p:cNvSpPr txBox="1">
            <a:spLocks noGrp="1"/>
          </p:cNvSpPr>
          <p:nvPr>
            <p:ph type="subTitle" idx="7"/>
          </p:nvPr>
        </p:nvSpPr>
        <p:spPr>
          <a:xfrm>
            <a:off x="709104" y="1941650"/>
            <a:ext cx="2381100" cy="39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FAFSA</a:t>
            </a:r>
            <a:endParaRPr dirty="0"/>
          </a:p>
        </p:txBody>
      </p:sp>
      <p:sp>
        <p:nvSpPr>
          <p:cNvPr id="1204" name="Google Shape;1204;p34"/>
          <p:cNvSpPr txBox="1">
            <a:spLocks noGrp="1"/>
          </p:cNvSpPr>
          <p:nvPr>
            <p:ph type="subTitle" idx="8"/>
          </p:nvPr>
        </p:nvSpPr>
        <p:spPr>
          <a:xfrm>
            <a:off x="3381447" y="1941650"/>
            <a:ext cx="2381100" cy="39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/>
              <a:t>Aging Matters Scholarship</a:t>
            </a:r>
            <a:endParaRPr sz="1400" dirty="0"/>
          </a:p>
        </p:txBody>
      </p:sp>
      <p:sp>
        <p:nvSpPr>
          <p:cNvPr id="1205" name="Google Shape;1205;p34"/>
          <p:cNvSpPr txBox="1">
            <a:spLocks noGrp="1"/>
          </p:cNvSpPr>
          <p:nvPr>
            <p:ph type="subTitle" idx="9"/>
          </p:nvPr>
        </p:nvSpPr>
        <p:spPr>
          <a:xfrm>
            <a:off x="6053796" y="1941650"/>
            <a:ext cx="2381100" cy="39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/>
              <a:t>Scholarship Listing</a:t>
            </a:r>
            <a:endParaRPr sz="1400" dirty="0"/>
          </a:p>
        </p:txBody>
      </p:sp>
      <p:sp>
        <p:nvSpPr>
          <p:cNvPr id="1206" name="Google Shape;1206;p34"/>
          <p:cNvSpPr txBox="1">
            <a:spLocks noGrp="1"/>
          </p:cNvSpPr>
          <p:nvPr>
            <p:ph type="subTitle" idx="13"/>
          </p:nvPr>
        </p:nvSpPr>
        <p:spPr>
          <a:xfrm>
            <a:off x="709104" y="3639550"/>
            <a:ext cx="2381100" cy="39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/>
              <a:t>Scholarship Guidance</a:t>
            </a:r>
            <a:endParaRPr sz="1400" dirty="0"/>
          </a:p>
        </p:txBody>
      </p:sp>
      <p:sp>
        <p:nvSpPr>
          <p:cNvPr id="1207" name="Google Shape;1207;p34"/>
          <p:cNvSpPr txBox="1">
            <a:spLocks noGrp="1"/>
          </p:cNvSpPr>
          <p:nvPr>
            <p:ph type="subTitle" idx="14"/>
          </p:nvPr>
        </p:nvSpPr>
        <p:spPr>
          <a:xfrm>
            <a:off x="3381453" y="3639550"/>
            <a:ext cx="2381100" cy="39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/>
              <a:t>Texas Scholarships</a:t>
            </a:r>
            <a:endParaRPr sz="1400" dirty="0"/>
          </a:p>
        </p:txBody>
      </p:sp>
      <p:sp>
        <p:nvSpPr>
          <p:cNvPr id="1208" name="Google Shape;1208;p34"/>
          <p:cNvSpPr txBox="1">
            <a:spLocks noGrp="1"/>
          </p:cNvSpPr>
          <p:nvPr>
            <p:ph type="subTitle" idx="15"/>
          </p:nvPr>
        </p:nvSpPr>
        <p:spPr>
          <a:xfrm>
            <a:off x="6053801" y="3639550"/>
            <a:ext cx="2381100" cy="39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/>
              <a:t>Carlson Cares 2025 Scholarship</a:t>
            </a:r>
            <a:endParaRPr sz="1400" dirty="0"/>
          </a:p>
        </p:txBody>
      </p:sp>
      <p:grpSp>
        <p:nvGrpSpPr>
          <p:cNvPr id="1209" name="Google Shape;1209;p34"/>
          <p:cNvGrpSpPr/>
          <p:nvPr/>
        </p:nvGrpSpPr>
        <p:grpSpPr>
          <a:xfrm>
            <a:off x="787697" y="1426095"/>
            <a:ext cx="293975" cy="368180"/>
            <a:chOff x="836630" y="1574300"/>
            <a:chExt cx="279710" cy="350314"/>
          </a:xfrm>
        </p:grpSpPr>
        <p:sp>
          <p:nvSpPr>
            <p:cNvPr id="1210" name="Google Shape;1210;p34"/>
            <p:cNvSpPr/>
            <p:nvPr/>
          </p:nvSpPr>
          <p:spPr>
            <a:xfrm>
              <a:off x="908045" y="1645174"/>
              <a:ext cx="137150" cy="137150"/>
            </a:xfrm>
            <a:custGeom>
              <a:avLst/>
              <a:gdLst/>
              <a:ahLst/>
              <a:cxnLst/>
              <a:rect l="l" t="t" r="r" b="b"/>
              <a:pathLst>
                <a:path w="507" h="507" extrusionOk="0">
                  <a:moveTo>
                    <a:pt x="253" y="0"/>
                  </a:moveTo>
                  <a:lnTo>
                    <a:pt x="253" y="0"/>
                  </a:lnTo>
                  <a:cubicBezTo>
                    <a:pt x="113" y="0"/>
                    <a:pt x="0" y="114"/>
                    <a:pt x="0" y="254"/>
                  </a:cubicBezTo>
                  <a:cubicBezTo>
                    <a:pt x="0" y="393"/>
                    <a:pt x="113" y="507"/>
                    <a:pt x="253" y="507"/>
                  </a:cubicBezTo>
                  <a:cubicBezTo>
                    <a:pt x="393" y="507"/>
                    <a:pt x="507" y="393"/>
                    <a:pt x="507" y="254"/>
                  </a:cubicBezTo>
                  <a:cubicBezTo>
                    <a:pt x="507" y="114"/>
                    <a:pt x="393" y="0"/>
                    <a:pt x="253" y="0"/>
                  </a:cubicBezTo>
                  <a:moveTo>
                    <a:pt x="433" y="372"/>
                  </a:moveTo>
                  <a:lnTo>
                    <a:pt x="433" y="372"/>
                  </a:lnTo>
                  <a:cubicBezTo>
                    <a:pt x="411" y="372"/>
                    <a:pt x="411" y="372"/>
                    <a:pt x="411" y="372"/>
                  </a:cubicBezTo>
                  <a:cubicBezTo>
                    <a:pt x="411" y="319"/>
                    <a:pt x="411" y="319"/>
                    <a:pt x="411" y="319"/>
                  </a:cubicBezTo>
                  <a:cubicBezTo>
                    <a:pt x="459" y="319"/>
                    <a:pt x="459" y="319"/>
                    <a:pt x="459" y="319"/>
                  </a:cubicBezTo>
                  <a:cubicBezTo>
                    <a:pt x="453" y="338"/>
                    <a:pt x="444" y="356"/>
                    <a:pt x="433" y="372"/>
                  </a:cubicBezTo>
                  <a:moveTo>
                    <a:pt x="75" y="134"/>
                  </a:moveTo>
                  <a:lnTo>
                    <a:pt x="75" y="134"/>
                  </a:lnTo>
                  <a:cubicBezTo>
                    <a:pt x="97" y="134"/>
                    <a:pt x="97" y="134"/>
                    <a:pt x="97" y="134"/>
                  </a:cubicBezTo>
                  <a:cubicBezTo>
                    <a:pt x="97" y="187"/>
                    <a:pt x="97" y="187"/>
                    <a:pt x="97" y="187"/>
                  </a:cubicBezTo>
                  <a:cubicBezTo>
                    <a:pt x="50" y="187"/>
                    <a:pt x="50" y="187"/>
                    <a:pt x="50" y="187"/>
                  </a:cubicBezTo>
                  <a:cubicBezTo>
                    <a:pt x="56" y="168"/>
                    <a:pt x="64" y="150"/>
                    <a:pt x="75" y="134"/>
                  </a:cubicBezTo>
                  <a:moveTo>
                    <a:pt x="433" y="134"/>
                  </a:moveTo>
                  <a:lnTo>
                    <a:pt x="433" y="134"/>
                  </a:lnTo>
                  <a:cubicBezTo>
                    <a:pt x="444" y="150"/>
                    <a:pt x="453" y="168"/>
                    <a:pt x="459" y="187"/>
                  </a:cubicBezTo>
                  <a:cubicBezTo>
                    <a:pt x="411" y="187"/>
                    <a:pt x="411" y="187"/>
                    <a:pt x="411" y="187"/>
                  </a:cubicBezTo>
                  <a:cubicBezTo>
                    <a:pt x="411" y="134"/>
                    <a:pt x="411" y="134"/>
                    <a:pt x="411" y="134"/>
                  </a:cubicBezTo>
                  <a:lnTo>
                    <a:pt x="433" y="134"/>
                  </a:lnTo>
                  <a:moveTo>
                    <a:pt x="370" y="96"/>
                  </a:moveTo>
                  <a:lnTo>
                    <a:pt x="370" y="96"/>
                  </a:lnTo>
                  <a:cubicBezTo>
                    <a:pt x="317" y="96"/>
                    <a:pt x="317" y="96"/>
                    <a:pt x="317" y="96"/>
                  </a:cubicBezTo>
                  <a:cubicBezTo>
                    <a:pt x="317" y="48"/>
                    <a:pt x="317" y="48"/>
                    <a:pt x="317" y="48"/>
                  </a:cubicBezTo>
                  <a:cubicBezTo>
                    <a:pt x="336" y="54"/>
                    <a:pt x="354" y="63"/>
                    <a:pt x="370" y="74"/>
                  </a:cubicBezTo>
                  <a:lnTo>
                    <a:pt x="370" y="96"/>
                  </a:lnTo>
                  <a:moveTo>
                    <a:pt x="370" y="134"/>
                  </a:moveTo>
                  <a:lnTo>
                    <a:pt x="370" y="134"/>
                  </a:lnTo>
                  <a:cubicBezTo>
                    <a:pt x="370" y="187"/>
                    <a:pt x="370" y="187"/>
                    <a:pt x="370" y="187"/>
                  </a:cubicBezTo>
                  <a:cubicBezTo>
                    <a:pt x="317" y="187"/>
                    <a:pt x="317" y="187"/>
                    <a:pt x="317" y="187"/>
                  </a:cubicBezTo>
                  <a:cubicBezTo>
                    <a:pt x="317" y="134"/>
                    <a:pt x="317" y="134"/>
                    <a:pt x="317" y="134"/>
                  </a:cubicBezTo>
                  <a:lnTo>
                    <a:pt x="370" y="134"/>
                  </a:lnTo>
                  <a:moveTo>
                    <a:pt x="226" y="228"/>
                  </a:moveTo>
                  <a:lnTo>
                    <a:pt x="226" y="228"/>
                  </a:lnTo>
                  <a:cubicBezTo>
                    <a:pt x="280" y="228"/>
                    <a:pt x="280" y="228"/>
                    <a:pt x="280" y="228"/>
                  </a:cubicBezTo>
                  <a:cubicBezTo>
                    <a:pt x="280" y="281"/>
                    <a:pt x="280" y="281"/>
                    <a:pt x="280" y="281"/>
                  </a:cubicBezTo>
                  <a:cubicBezTo>
                    <a:pt x="226" y="281"/>
                    <a:pt x="226" y="281"/>
                    <a:pt x="226" y="281"/>
                  </a:cubicBezTo>
                  <a:lnTo>
                    <a:pt x="226" y="228"/>
                  </a:lnTo>
                  <a:moveTo>
                    <a:pt x="188" y="281"/>
                  </a:moveTo>
                  <a:lnTo>
                    <a:pt x="188" y="281"/>
                  </a:lnTo>
                  <a:cubicBezTo>
                    <a:pt x="135" y="281"/>
                    <a:pt x="135" y="281"/>
                    <a:pt x="135" y="281"/>
                  </a:cubicBezTo>
                  <a:cubicBezTo>
                    <a:pt x="135" y="228"/>
                    <a:pt x="135" y="228"/>
                    <a:pt x="135" y="228"/>
                  </a:cubicBezTo>
                  <a:cubicBezTo>
                    <a:pt x="188" y="228"/>
                    <a:pt x="188" y="228"/>
                    <a:pt x="188" y="228"/>
                  </a:cubicBezTo>
                  <a:lnTo>
                    <a:pt x="188" y="281"/>
                  </a:lnTo>
                  <a:moveTo>
                    <a:pt x="317" y="228"/>
                  </a:moveTo>
                  <a:lnTo>
                    <a:pt x="317" y="228"/>
                  </a:lnTo>
                  <a:cubicBezTo>
                    <a:pt x="370" y="228"/>
                    <a:pt x="370" y="228"/>
                    <a:pt x="370" y="228"/>
                  </a:cubicBezTo>
                  <a:cubicBezTo>
                    <a:pt x="370" y="281"/>
                    <a:pt x="370" y="281"/>
                    <a:pt x="370" y="281"/>
                  </a:cubicBezTo>
                  <a:cubicBezTo>
                    <a:pt x="317" y="281"/>
                    <a:pt x="317" y="281"/>
                    <a:pt x="317" y="281"/>
                  </a:cubicBezTo>
                  <a:lnTo>
                    <a:pt x="317" y="228"/>
                  </a:lnTo>
                  <a:moveTo>
                    <a:pt x="280" y="187"/>
                  </a:moveTo>
                  <a:lnTo>
                    <a:pt x="280" y="187"/>
                  </a:lnTo>
                  <a:cubicBezTo>
                    <a:pt x="226" y="187"/>
                    <a:pt x="226" y="187"/>
                    <a:pt x="226" y="187"/>
                  </a:cubicBezTo>
                  <a:cubicBezTo>
                    <a:pt x="226" y="134"/>
                    <a:pt x="226" y="134"/>
                    <a:pt x="226" y="134"/>
                  </a:cubicBezTo>
                  <a:cubicBezTo>
                    <a:pt x="280" y="134"/>
                    <a:pt x="280" y="134"/>
                    <a:pt x="280" y="134"/>
                  </a:cubicBezTo>
                  <a:lnTo>
                    <a:pt x="280" y="187"/>
                  </a:lnTo>
                  <a:moveTo>
                    <a:pt x="188" y="187"/>
                  </a:moveTo>
                  <a:lnTo>
                    <a:pt x="188" y="187"/>
                  </a:lnTo>
                  <a:cubicBezTo>
                    <a:pt x="135" y="187"/>
                    <a:pt x="135" y="187"/>
                    <a:pt x="135" y="187"/>
                  </a:cubicBezTo>
                  <a:cubicBezTo>
                    <a:pt x="135" y="134"/>
                    <a:pt x="135" y="134"/>
                    <a:pt x="135" y="134"/>
                  </a:cubicBezTo>
                  <a:cubicBezTo>
                    <a:pt x="188" y="134"/>
                    <a:pt x="188" y="134"/>
                    <a:pt x="188" y="134"/>
                  </a:cubicBezTo>
                  <a:lnTo>
                    <a:pt x="188" y="187"/>
                  </a:lnTo>
                  <a:moveTo>
                    <a:pt x="135" y="96"/>
                  </a:moveTo>
                  <a:lnTo>
                    <a:pt x="135" y="96"/>
                  </a:lnTo>
                  <a:cubicBezTo>
                    <a:pt x="135" y="74"/>
                    <a:pt x="135" y="74"/>
                    <a:pt x="135" y="74"/>
                  </a:cubicBezTo>
                  <a:cubicBezTo>
                    <a:pt x="152" y="63"/>
                    <a:pt x="170" y="54"/>
                    <a:pt x="188" y="48"/>
                  </a:cubicBezTo>
                  <a:cubicBezTo>
                    <a:pt x="188" y="96"/>
                    <a:pt x="188" y="96"/>
                    <a:pt x="188" y="96"/>
                  </a:cubicBezTo>
                  <a:lnTo>
                    <a:pt x="135" y="96"/>
                  </a:lnTo>
                  <a:moveTo>
                    <a:pt x="97" y="228"/>
                  </a:moveTo>
                  <a:lnTo>
                    <a:pt x="97" y="228"/>
                  </a:lnTo>
                  <a:cubicBezTo>
                    <a:pt x="97" y="281"/>
                    <a:pt x="97" y="281"/>
                    <a:pt x="97" y="281"/>
                  </a:cubicBezTo>
                  <a:cubicBezTo>
                    <a:pt x="42" y="281"/>
                    <a:pt x="42" y="281"/>
                    <a:pt x="42" y="281"/>
                  </a:cubicBezTo>
                  <a:cubicBezTo>
                    <a:pt x="41" y="272"/>
                    <a:pt x="40" y="263"/>
                    <a:pt x="40" y="254"/>
                  </a:cubicBezTo>
                  <a:cubicBezTo>
                    <a:pt x="40" y="245"/>
                    <a:pt x="41" y="236"/>
                    <a:pt x="42" y="228"/>
                  </a:cubicBezTo>
                  <a:cubicBezTo>
                    <a:pt x="97" y="228"/>
                    <a:pt x="97" y="228"/>
                    <a:pt x="97" y="228"/>
                  </a:cubicBezTo>
                  <a:moveTo>
                    <a:pt x="97" y="319"/>
                  </a:moveTo>
                  <a:lnTo>
                    <a:pt x="97" y="319"/>
                  </a:lnTo>
                  <a:cubicBezTo>
                    <a:pt x="97" y="372"/>
                    <a:pt x="97" y="372"/>
                    <a:pt x="97" y="372"/>
                  </a:cubicBezTo>
                  <a:cubicBezTo>
                    <a:pt x="75" y="372"/>
                    <a:pt x="75" y="372"/>
                    <a:pt x="75" y="372"/>
                  </a:cubicBezTo>
                  <a:cubicBezTo>
                    <a:pt x="64" y="356"/>
                    <a:pt x="56" y="338"/>
                    <a:pt x="50" y="319"/>
                  </a:cubicBezTo>
                  <a:lnTo>
                    <a:pt x="97" y="319"/>
                  </a:lnTo>
                  <a:moveTo>
                    <a:pt x="135" y="410"/>
                  </a:moveTo>
                  <a:lnTo>
                    <a:pt x="135" y="410"/>
                  </a:lnTo>
                  <a:cubicBezTo>
                    <a:pt x="188" y="410"/>
                    <a:pt x="188" y="410"/>
                    <a:pt x="188" y="410"/>
                  </a:cubicBezTo>
                  <a:cubicBezTo>
                    <a:pt x="188" y="458"/>
                    <a:pt x="188" y="458"/>
                    <a:pt x="188" y="458"/>
                  </a:cubicBezTo>
                  <a:cubicBezTo>
                    <a:pt x="170" y="452"/>
                    <a:pt x="152" y="444"/>
                    <a:pt x="135" y="432"/>
                  </a:cubicBezTo>
                  <a:lnTo>
                    <a:pt x="135" y="410"/>
                  </a:lnTo>
                  <a:moveTo>
                    <a:pt x="135" y="372"/>
                  </a:moveTo>
                  <a:lnTo>
                    <a:pt x="135" y="372"/>
                  </a:lnTo>
                  <a:cubicBezTo>
                    <a:pt x="135" y="319"/>
                    <a:pt x="135" y="319"/>
                    <a:pt x="135" y="319"/>
                  </a:cubicBezTo>
                  <a:cubicBezTo>
                    <a:pt x="188" y="319"/>
                    <a:pt x="188" y="319"/>
                    <a:pt x="188" y="319"/>
                  </a:cubicBezTo>
                  <a:cubicBezTo>
                    <a:pt x="188" y="372"/>
                    <a:pt x="188" y="372"/>
                    <a:pt x="188" y="372"/>
                  </a:cubicBezTo>
                  <a:lnTo>
                    <a:pt x="135" y="372"/>
                  </a:lnTo>
                  <a:moveTo>
                    <a:pt x="226" y="319"/>
                  </a:moveTo>
                  <a:lnTo>
                    <a:pt x="226" y="319"/>
                  </a:lnTo>
                  <a:cubicBezTo>
                    <a:pt x="280" y="319"/>
                    <a:pt x="280" y="319"/>
                    <a:pt x="280" y="319"/>
                  </a:cubicBezTo>
                  <a:cubicBezTo>
                    <a:pt x="280" y="372"/>
                    <a:pt x="280" y="372"/>
                    <a:pt x="280" y="372"/>
                  </a:cubicBezTo>
                  <a:cubicBezTo>
                    <a:pt x="226" y="372"/>
                    <a:pt x="226" y="372"/>
                    <a:pt x="226" y="372"/>
                  </a:cubicBezTo>
                  <a:lnTo>
                    <a:pt x="226" y="319"/>
                  </a:lnTo>
                  <a:moveTo>
                    <a:pt x="317" y="319"/>
                  </a:moveTo>
                  <a:lnTo>
                    <a:pt x="317" y="319"/>
                  </a:lnTo>
                  <a:cubicBezTo>
                    <a:pt x="370" y="319"/>
                    <a:pt x="370" y="319"/>
                    <a:pt x="370" y="319"/>
                  </a:cubicBezTo>
                  <a:cubicBezTo>
                    <a:pt x="370" y="372"/>
                    <a:pt x="370" y="372"/>
                    <a:pt x="370" y="372"/>
                  </a:cubicBezTo>
                  <a:cubicBezTo>
                    <a:pt x="317" y="372"/>
                    <a:pt x="317" y="372"/>
                    <a:pt x="317" y="372"/>
                  </a:cubicBezTo>
                  <a:lnTo>
                    <a:pt x="317" y="319"/>
                  </a:lnTo>
                  <a:moveTo>
                    <a:pt x="370" y="410"/>
                  </a:moveTo>
                  <a:lnTo>
                    <a:pt x="370" y="410"/>
                  </a:lnTo>
                  <a:cubicBezTo>
                    <a:pt x="370" y="432"/>
                    <a:pt x="370" y="432"/>
                    <a:pt x="370" y="432"/>
                  </a:cubicBezTo>
                  <a:cubicBezTo>
                    <a:pt x="354" y="444"/>
                    <a:pt x="336" y="452"/>
                    <a:pt x="317" y="458"/>
                  </a:cubicBezTo>
                  <a:cubicBezTo>
                    <a:pt x="317" y="410"/>
                    <a:pt x="317" y="410"/>
                    <a:pt x="317" y="410"/>
                  </a:cubicBezTo>
                  <a:lnTo>
                    <a:pt x="370" y="410"/>
                  </a:lnTo>
                  <a:moveTo>
                    <a:pt x="411" y="281"/>
                  </a:moveTo>
                  <a:lnTo>
                    <a:pt x="411" y="281"/>
                  </a:lnTo>
                  <a:cubicBezTo>
                    <a:pt x="411" y="228"/>
                    <a:pt x="411" y="228"/>
                    <a:pt x="411" y="228"/>
                  </a:cubicBezTo>
                  <a:cubicBezTo>
                    <a:pt x="467" y="228"/>
                    <a:pt x="467" y="228"/>
                    <a:pt x="467" y="228"/>
                  </a:cubicBezTo>
                  <a:cubicBezTo>
                    <a:pt x="468" y="236"/>
                    <a:pt x="469" y="245"/>
                    <a:pt x="469" y="254"/>
                  </a:cubicBezTo>
                  <a:cubicBezTo>
                    <a:pt x="469" y="263"/>
                    <a:pt x="468" y="272"/>
                    <a:pt x="467" y="281"/>
                  </a:cubicBezTo>
                  <a:cubicBezTo>
                    <a:pt x="411" y="281"/>
                    <a:pt x="411" y="281"/>
                    <a:pt x="411" y="281"/>
                  </a:cubicBezTo>
                  <a:moveTo>
                    <a:pt x="280" y="40"/>
                  </a:moveTo>
                  <a:lnTo>
                    <a:pt x="280" y="40"/>
                  </a:lnTo>
                  <a:cubicBezTo>
                    <a:pt x="280" y="96"/>
                    <a:pt x="280" y="96"/>
                    <a:pt x="280" y="96"/>
                  </a:cubicBezTo>
                  <a:cubicBezTo>
                    <a:pt x="226" y="96"/>
                    <a:pt x="226" y="96"/>
                    <a:pt x="226" y="96"/>
                  </a:cubicBezTo>
                  <a:cubicBezTo>
                    <a:pt x="226" y="40"/>
                    <a:pt x="226" y="40"/>
                    <a:pt x="226" y="40"/>
                  </a:cubicBezTo>
                  <a:cubicBezTo>
                    <a:pt x="235" y="38"/>
                    <a:pt x="244" y="38"/>
                    <a:pt x="253" y="38"/>
                  </a:cubicBezTo>
                  <a:cubicBezTo>
                    <a:pt x="262" y="38"/>
                    <a:pt x="271" y="38"/>
                    <a:pt x="280" y="40"/>
                  </a:cubicBezTo>
                  <a:moveTo>
                    <a:pt x="226" y="467"/>
                  </a:moveTo>
                  <a:lnTo>
                    <a:pt x="226" y="467"/>
                  </a:lnTo>
                  <a:cubicBezTo>
                    <a:pt x="226" y="410"/>
                    <a:pt x="226" y="410"/>
                    <a:pt x="226" y="410"/>
                  </a:cubicBezTo>
                  <a:cubicBezTo>
                    <a:pt x="280" y="410"/>
                    <a:pt x="280" y="410"/>
                    <a:pt x="280" y="410"/>
                  </a:cubicBezTo>
                  <a:cubicBezTo>
                    <a:pt x="280" y="467"/>
                    <a:pt x="280" y="467"/>
                    <a:pt x="280" y="467"/>
                  </a:cubicBezTo>
                  <a:cubicBezTo>
                    <a:pt x="271" y="468"/>
                    <a:pt x="262" y="468"/>
                    <a:pt x="253" y="468"/>
                  </a:cubicBezTo>
                  <a:cubicBezTo>
                    <a:pt x="244" y="468"/>
                    <a:pt x="235" y="468"/>
                    <a:pt x="226" y="4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1" name="Google Shape;1211;p34"/>
            <p:cNvSpPr/>
            <p:nvPr/>
          </p:nvSpPr>
          <p:spPr>
            <a:xfrm>
              <a:off x="836630" y="1574300"/>
              <a:ext cx="279710" cy="350314"/>
            </a:xfrm>
            <a:custGeom>
              <a:avLst/>
              <a:gdLst/>
              <a:ahLst/>
              <a:cxnLst/>
              <a:rect l="l" t="t" r="r" b="b"/>
              <a:pathLst>
                <a:path w="1034" h="1295" extrusionOk="0">
                  <a:moveTo>
                    <a:pt x="1027" y="502"/>
                  </a:moveTo>
                  <a:lnTo>
                    <a:pt x="1027" y="502"/>
                  </a:lnTo>
                  <a:cubicBezTo>
                    <a:pt x="1000" y="479"/>
                    <a:pt x="967" y="463"/>
                    <a:pt x="932" y="453"/>
                  </a:cubicBezTo>
                  <a:cubicBezTo>
                    <a:pt x="962" y="435"/>
                    <a:pt x="988" y="410"/>
                    <a:pt x="1008" y="381"/>
                  </a:cubicBezTo>
                  <a:cubicBezTo>
                    <a:pt x="1008" y="380"/>
                    <a:pt x="1008" y="380"/>
                    <a:pt x="1008" y="380"/>
                  </a:cubicBezTo>
                  <a:cubicBezTo>
                    <a:pt x="1010" y="378"/>
                    <a:pt x="1011" y="375"/>
                    <a:pt x="1011" y="372"/>
                  </a:cubicBezTo>
                  <a:cubicBezTo>
                    <a:pt x="1013" y="363"/>
                    <a:pt x="1008" y="355"/>
                    <a:pt x="1000" y="352"/>
                  </a:cubicBezTo>
                  <a:cubicBezTo>
                    <a:pt x="964" y="337"/>
                    <a:pt x="925" y="330"/>
                    <a:pt x="886" y="333"/>
                  </a:cubicBezTo>
                  <a:cubicBezTo>
                    <a:pt x="911" y="305"/>
                    <a:pt x="930" y="271"/>
                    <a:pt x="941" y="235"/>
                  </a:cubicBezTo>
                  <a:cubicBezTo>
                    <a:pt x="941" y="234"/>
                    <a:pt x="941" y="234"/>
                    <a:pt x="941" y="234"/>
                  </a:cubicBezTo>
                  <a:cubicBezTo>
                    <a:pt x="942" y="230"/>
                    <a:pt x="942" y="227"/>
                    <a:pt x="941" y="224"/>
                  </a:cubicBezTo>
                  <a:cubicBezTo>
                    <a:pt x="940" y="215"/>
                    <a:pt x="932" y="209"/>
                    <a:pt x="924" y="209"/>
                  </a:cubicBezTo>
                  <a:cubicBezTo>
                    <a:pt x="885" y="206"/>
                    <a:pt x="846" y="212"/>
                    <a:pt x="810" y="227"/>
                  </a:cubicBezTo>
                  <a:cubicBezTo>
                    <a:pt x="825" y="192"/>
                    <a:pt x="833" y="155"/>
                    <a:pt x="831" y="116"/>
                  </a:cubicBezTo>
                  <a:cubicBezTo>
                    <a:pt x="831" y="115"/>
                    <a:pt x="831" y="115"/>
                    <a:pt x="831" y="115"/>
                  </a:cubicBezTo>
                  <a:cubicBezTo>
                    <a:pt x="831" y="112"/>
                    <a:pt x="830" y="109"/>
                    <a:pt x="829" y="107"/>
                  </a:cubicBezTo>
                  <a:cubicBezTo>
                    <a:pt x="825" y="99"/>
                    <a:pt x="816" y="95"/>
                    <a:pt x="808" y="97"/>
                  </a:cubicBezTo>
                  <a:cubicBezTo>
                    <a:pt x="770" y="106"/>
                    <a:pt x="735" y="125"/>
                    <a:pt x="705" y="150"/>
                  </a:cubicBezTo>
                  <a:cubicBezTo>
                    <a:pt x="709" y="112"/>
                    <a:pt x="704" y="74"/>
                    <a:pt x="691" y="38"/>
                  </a:cubicBezTo>
                  <a:cubicBezTo>
                    <a:pt x="691" y="37"/>
                    <a:pt x="691" y="37"/>
                    <a:pt x="691" y="37"/>
                  </a:cubicBezTo>
                  <a:cubicBezTo>
                    <a:pt x="689" y="34"/>
                    <a:pt x="688" y="32"/>
                    <a:pt x="686" y="30"/>
                  </a:cubicBezTo>
                  <a:cubicBezTo>
                    <a:pt x="679" y="23"/>
                    <a:pt x="669" y="23"/>
                    <a:pt x="662" y="27"/>
                  </a:cubicBezTo>
                  <a:cubicBezTo>
                    <a:pt x="629" y="48"/>
                    <a:pt x="601" y="76"/>
                    <a:pt x="581" y="109"/>
                  </a:cubicBezTo>
                  <a:cubicBezTo>
                    <a:pt x="573" y="72"/>
                    <a:pt x="556" y="38"/>
                    <a:pt x="533" y="8"/>
                  </a:cubicBezTo>
                  <a:cubicBezTo>
                    <a:pt x="532" y="7"/>
                    <a:pt x="532" y="7"/>
                    <a:pt x="532" y="7"/>
                  </a:cubicBezTo>
                  <a:cubicBezTo>
                    <a:pt x="528" y="2"/>
                    <a:pt x="523" y="0"/>
                    <a:pt x="517" y="0"/>
                  </a:cubicBezTo>
                  <a:cubicBezTo>
                    <a:pt x="512" y="-1"/>
                    <a:pt x="506" y="2"/>
                    <a:pt x="503" y="6"/>
                  </a:cubicBezTo>
                  <a:cubicBezTo>
                    <a:pt x="479" y="34"/>
                    <a:pt x="462" y="67"/>
                    <a:pt x="453" y="101"/>
                  </a:cubicBezTo>
                  <a:cubicBezTo>
                    <a:pt x="435" y="72"/>
                    <a:pt x="410" y="46"/>
                    <a:pt x="381" y="26"/>
                  </a:cubicBezTo>
                  <a:cubicBezTo>
                    <a:pt x="380" y="26"/>
                    <a:pt x="380" y="26"/>
                    <a:pt x="380" y="26"/>
                  </a:cubicBezTo>
                  <a:cubicBezTo>
                    <a:pt x="378" y="24"/>
                    <a:pt x="375" y="23"/>
                    <a:pt x="372" y="22"/>
                  </a:cubicBezTo>
                  <a:cubicBezTo>
                    <a:pt x="363" y="21"/>
                    <a:pt x="355" y="26"/>
                    <a:pt x="351" y="34"/>
                  </a:cubicBezTo>
                  <a:cubicBezTo>
                    <a:pt x="337" y="70"/>
                    <a:pt x="331" y="109"/>
                    <a:pt x="333" y="148"/>
                  </a:cubicBezTo>
                  <a:cubicBezTo>
                    <a:pt x="305" y="123"/>
                    <a:pt x="271" y="104"/>
                    <a:pt x="235" y="93"/>
                  </a:cubicBezTo>
                  <a:cubicBezTo>
                    <a:pt x="234" y="93"/>
                    <a:pt x="234" y="93"/>
                    <a:pt x="234" y="93"/>
                  </a:cubicBezTo>
                  <a:cubicBezTo>
                    <a:pt x="230" y="92"/>
                    <a:pt x="227" y="92"/>
                    <a:pt x="224" y="92"/>
                  </a:cubicBezTo>
                  <a:cubicBezTo>
                    <a:pt x="215" y="94"/>
                    <a:pt x="210" y="101"/>
                    <a:pt x="209" y="110"/>
                  </a:cubicBezTo>
                  <a:cubicBezTo>
                    <a:pt x="208" y="126"/>
                    <a:pt x="208" y="142"/>
                    <a:pt x="210" y="159"/>
                  </a:cubicBezTo>
                  <a:cubicBezTo>
                    <a:pt x="211" y="168"/>
                    <a:pt x="218" y="175"/>
                    <a:pt x="227" y="176"/>
                  </a:cubicBezTo>
                  <a:cubicBezTo>
                    <a:pt x="240" y="177"/>
                    <a:pt x="249" y="166"/>
                    <a:pt x="248" y="155"/>
                  </a:cubicBezTo>
                  <a:cubicBezTo>
                    <a:pt x="247" y="149"/>
                    <a:pt x="247" y="143"/>
                    <a:pt x="247" y="138"/>
                  </a:cubicBezTo>
                  <a:cubicBezTo>
                    <a:pt x="284" y="153"/>
                    <a:pt x="316" y="179"/>
                    <a:pt x="340" y="212"/>
                  </a:cubicBezTo>
                  <a:cubicBezTo>
                    <a:pt x="351" y="228"/>
                    <a:pt x="351" y="228"/>
                    <a:pt x="351" y="228"/>
                  </a:cubicBezTo>
                  <a:lnTo>
                    <a:pt x="352" y="228"/>
                  </a:lnTo>
                  <a:cubicBezTo>
                    <a:pt x="354" y="231"/>
                    <a:pt x="354" y="231"/>
                    <a:pt x="354" y="231"/>
                  </a:cubicBezTo>
                  <a:cubicBezTo>
                    <a:pt x="334" y="242"/>
                    <a:pt x="316" y="255"/>
                    <a:pt x="300" y="269"/>
                  </a:cubicBezTo>
                  <a:cubicBezTo>
                    <a:pt x="295" y="266"/>
                    <a:pt x="295" y="266"/>
                    <a:pt x="295" y="266"/>
                  </a:cubicBezTo>
                  <a:cubicBezTo>
                    <a:pt x="286" y="254"/>
                    <a:pt x="286" y="254"/>
                    <a:pt x="286" y="254"/>
                  </a:cubicBezTo>
                  <a:cubicBezTo>
                    <a:pt x="281" y="245"/>
                    <a:pt x="275" y="236"/>
                    <a:pt x="270" y="227"/>
                  </a:cubicBezTo>
                  <a:cubicBezTo>
                    <a:pt x="265" y="218"/>
                    <a:pt x="256" y="213"/>
                    <a:pt x="246" y="217"/>
                  </a:cubicBezTo>
                  <a:cubicBezTo>
                    <a:pt x="241" y="219"/>
                    <a:pt x="237" y="223"/>
                    <a:pt x="235" y="227"/>
                  </a:cubicBezTo>
                  <a:cubicBezTo>
                    <a:pt x="198" y="210"/>
                    <a:pt x="158" y="201"/>
                    <a:pt x="117" y="202"/>
                  </a:cubicBezTo>
                  <a:cubicBezTo>
                    <a:pt x="115" y="202"/>
                    <a:pt x="115" y="202"/>
                    <a:pt x="115" y="202"/>
                  </a:cubicBezTo>
                  <a:cubicBezTo>
                    <a:pt x="112" y="203"/>
                    <a:pt x="110" y="203"/>
                    <a:pt x="107" y="205"/>
                  </a:cubicBezTo>
                  <a:cubicBezTo>
                    <a:pt x="99" y="209"/>
                    <a:pt x="95" y="218"/>
                    <a:pt x="97" y="226"/>
                  </a:cubicBezTo>
                  <a:cubicBezTo>
                    <a:pt x="107" y="264"/>
                    <a:pt x="125" y="299"/>
                    <a:pt x="150" y="329"/>
                  </a:cubicBezTo>
                  <a:cubicBezTo>
                    <a:pt x="112" y="325"/>
                    <a:pt x="74" y="330"/>
                    <a:pt x="39" y="343"/>
                  </a:cubicBezTo>
                  <a:cubicBezTo>
                    <a:pt x="37" y="344"/>
                    <a:pt x="37" y="344"/>
                    <a:pt x="37" y="344"/>
                  </a:cubicBezTo>
                  <a:cubicBezTo>
                    <a:pt x="34" y="345"/>
                    <a:pt x="32" y="346"/>
                    <a:pt x="30" y="348"/>
                  </a:cubicBezTo>
                  <a:cubicBezTo>
                    <a:pt x="24" y="355"/>
                    <a:pt x="23" y="364"/>
                    <a:pt x="27" y="372"/>
                  </a:cubicBezTo>
                  <a:cubicBezTo>
                    <a:pt x="47" y="403"/>
                    <a:pt x="73" y="429"/>
                    <a:pt x="103" y="449"/>
                  </a:cubicBezTo>
                  <a:cubicBezTo>
                    <a:pt x="68" y="458"/>
                    <a:pt x="36" y="474"/>
                    <a:pt x="8" y="496"/>
                  </a:cubicBezTo>
                  <a:cubicBezTo>
                    <a:pt x="7" y="497"/>
                    <a:pt x="7" y="497"/>
                    <a:pt x="7" y="497"/>
                  </a:cubicBezTo>
                  <a:cubicBezTo>
                    <a:pt x="5" y="498"/>
                    <a:pt x="3" y="501"/>
                    <a:pt x="2" y="503"/>
                  </a:cubicBezTo>
                  <a:cubicBezTo>
                    <a:pt x="-2" y="511"/>
                    <a:pt x="0" y="521"/>
                    <a:pt x="7" y="526"/>
                  </a:cubicBezTo>
                  <a:cubicBezTo>
                    <a:pt x="36" y="551"/>
                    <a:pt x="71" y="568"/>
                    <a:pt x="108" y="578"/>
                  </a:cubicBezTo>
                  <a:cubicBezTo>
                    <a:pt x="76" y="596"/>
                    <a:pt x="48" y="622"/>
                    <a:pt x="26" y="653"/>
                  </a:cubicBezTo>
                  <a:cubicBezTo>
                    <a:pt x="26" y="655"/>
                    <a:pt x="26" y="655"/>
                    <a:pt x="26" y="655"/>
                  </a:cubicBezTo>
                  <a:cubicBezTo>
                    <a:pt x="24" y="657"/>
                    <a:pt x="23" y="659"/>
                    <a:pt x="23" y="663"/>
                  </a:cubicBezTo>
                  <a:cubicBezTo>
                    <a:pt x="21" y="672"/>
                    <a:pt x="26" y="680"/>
                    <a:pt x="34" y="683"/>
                  </a:cubicBezTo>
                  <a:cubicBezTo>
                    <a:pt x="65" y="696"/>
                    <a:pt x="98" y="702"/>
                    <a:pt x="131" y="702"/>
                  </a:cubicBezTo>
                  <a:cubicBezTo>
                    <a:pt x="136" y="702"/>
                    <a:pt x="142" y="702"/>
                    <a:pt x="148" y="701"/>
                  </a:cubicBezTo>
                  <a:cubicBezTo>
                    <a:pt x="123" y="730"/>
                    <a:pt x="104" y="763"/>
                    <a:pt x="93" y="800"/>
                  </a:cubicBezTo>
                  <a:cubicBezTo>
                    <a:pt x="93" y="801"/>
                    <a:pt x="93" y="801"/>
                    <a:pt x="93" y="801"/>
                  </a:cubicBezTo>
                  <a:cubicBezTo>
                    <a:pt x="92" y="804"/>
                    <a:pt x="92" y="808"/>
                    <a:pt x="93" y="810"/>
                  </a:cubicBezTo>
                  <a:cubicBezTo>
                    <a:pt x="94" y="819"/>
                    <a:pt x="101" y="825"/>
                    <a:pt x="110" y="826"/>
                  </a:cubicBezTo>
                  <a:cubicBezTo>
                    <a:pt x="116" y="826"/>
                    <a:pt x="122" y="826"/>
                    <a:pt x="128" y="826"/>
                  </a:cubicBezTo>
                  <a:cubicBezTo>
                    <a:pt x="161" y="826"/>
                    <a:pt x="194" y="820"/>
                    <a:pt x="224" y="808"/>
                  </a:cubicBezTo>
                  <a:cubicBezTo>
                    <a:pt x="209" y="842"/>
                    <a:pt x="201" y="880"/>
                    <a:pt x="203" y="918"/>
                  </a:cubicBezTo>
                  <a:cubicBezTo>
                    <a:pt x="203" y="919"/>
                    <a:pt x="203" y="919"/>
                    <a:pt x="203" y="919"/>
                  </a:cubicBezTo>
                  <a:cubicBezTo>
                    <a:pt x="203" y="922"/>
                    <a:pt x="203" y="925"/>
                    <a:pt x="204" y="927"/>
                  </a:cubicBezTo>
                  <a:cubicBezTo>
                    <a:pt x="208" y="934"/>
                    <a:pt x="215" y="938"/>
                    <a:pt x="221" y="938"/>
                  </a:cubicBezTo>
                  <a:cubicBezTo>
                    <a:pt x="223" y="938"/>
                    <a:pt x="225" y="937"/>
                    <a:pt x="226" y="937"/>
                  </a:cubicBezTo>
                  <a:cubicBezTo>
                    <a:pt x="264" y="928"/>
                    <a:pt x="299" y="910"/>
                    <a:pt x="329" y="885"/>
                  </a:cubicBezTo>
                  <a:cubicBezTo>
                    <a:pt x="325" y="922"/>
                    <a:pt x="330" y="961"/>
                    <a:pt x="343" y="996"/>
                  </a:cubicBezTo>
                  <a:cubicBezTo>
                    <a:pt x="343" y="997"/>
                    <a:pt x="343" y="997"/>
                    <a:pt x="343" y="997"/>
                  </a:cubicBezTo>
                  <a:cubicBezTo>
                    <a:pt x="345" y="1000"/>
                    <a:pt x="346" y="1003"/>
                    <a:pt x="348" y="1005"/>
                  </a:cubicBezTo>
                  <a:cubicBezTo>
                    <a:pt x="352" y="1008"/>
                    <a:pt x="357" y="1010"/>
                    <a:pt x="361" y="1010"/>
                  </a:cubicBezTo>
                  <a:cubicBezTo>
                    <a:pt x="365" y="1010"/>
                    <a:pt x="368" y="1009"/>
                    <a:pt x="372" y="1007"/>
                  </a:cubicBezTo>
                  <a:cubicBezTo>
                    <a:pt x="405" y="986"/>
                    <a:pt x="432" y="958"/>
                    <a:pt x="453" y="925"/>
                  </a:cubicBezTo>
                  <a:cubicBezTo>
                    <a:pt x="461" y="960"/>
                    <a:pt x="476" y="993"/>
                    <a:pt x="498" y="1023"/>
                  </a:cubicBezTo>
                  <a:cubicBezTo>
                    <a:pt x="498" y="1086"/>
                    <a:pt x="498" y="1086"/>
                    <a:pt x="498" y="1086"/>
                  </a:cubicBezTo>
                  <a:cubicBezTo>
                    <a:pt x="479" y="1069"/>
                    <a:pt x="453" y="1059"/>
                    <a:pt x="426" y="1059"/>
                  </a:cubicBezTo>
                  <a:cubicBezTo>
                    <a:pt x="350" y="1059"/>
                    <a:pt x="350" y="1059"/>
                    <a:pt x="350" y="1059"/>
                  </a:cubicBezTo>
                  <a:cubicBezTo>
                    <a:pt x="335" y="1059"/>
                    <a:pt x="324" y="1071"/>
                    <a:pt x="324" y="1086"/>
                  </a:cubicBezTo>
                  <a:cubicBezTo>
                    <a:pt x="324" y="1132"/>
                    <a:pt x="324" y="1132"/>
                    <a:pt x="324" y="1132"/>
                  </a:cubicBezTo>
                  <a:cubicBezTo>
                    <a:pt x="324" y="1192"/>
                    <a:pt x="373" y="1241"/>
                    <a:pt x="433" y="1241"/>
                  </a:cubicBezTo>
                  <a:cubicBezTo>
                    <a:pt x="498" y="1241"/>
                    <a:pt x="498" y="1241"/>
                    <a:pt x="498" y="1241"/>
                  </a:cubicBezTo>
                  <a:cubicBezTo>
                    <a:pt x="498" y="1275"/>
                    <a:pt x="498" y="1275"/>
                    <a:pt x="498" y="1275"/>
                  </a:cubicBezTo>
                  <a:cubicBezTo>
                    <a:pt x="498" y="1285"/>
                    <a:pt x="505" y="1294"/>
                    <a:pt x="514" y="1295"/>
                  </a:cubicBezTo>
                  <a:cubicBezTo>
                    <a:pt x="526" y="1296"/>
                    <a:pt x="536" y="1287"/>
                    <a:pt x="536" y="1276"/>
                  </a:cubicBezTo>
                  <a:cubicBezTo>
                    <a:pt x="536" y="1238"/>
                    <a:pt x="536" y="1238"/>
                    <a:pt x="536" y="1238"/>
                  </a:cubicBezTo>
                  <a:cubicBezTo>
                    <a:pt x="601" y="1238"/>
                    <a:pt x="601" y="1238"/>
                    <a:pt x="601" y="1238"/>
                  </a:cubicBezTo>
                  <a:cubicBezTo>
                    <a:pt x="661" y="1238"/>
                    <a:pt x="710" y="1189"/>
                    <a:pt x="710" y="1129"/>
                  </a:cubicBezTo>
                  <a:cubicBezTo>
                    <a:pt x="710" y="1079"/>
                    <a:pt x="710" y="1079"/>
                    <a:pt x="710" y="1079"/>
                  </a:cubicBezTo>
                  <a:cubicBezTo>
                    <a:pt x="710" y="1068"/>
                    <a:pt x="701" y="1059"/>
                    <a:pt x="691" y="1059"/>
                  </a:cubicBezTo>
                  <a:cubicBezTo>
                    <a:pt x="660" y="1059"/>
                    <a:pt x="660" y="1059"/>
                    <a:pt x="660" y="1059"/>
                  </a:cubicBezTo>
                  <a:cubicBezTo>
                    <a:pt x="655" y="1059"/>
                    <a:pt x="650" y="1061"/>
                    <a:pt x="648" y="1065"/>
                  </a:cubicBezTo>
                  <a:cubicBezTo>
                    <a:pt x="637" y="1080"/>
                    <a:pt x="648" y="1097"/>
                    <a:pt x="662" y="1097"/>
                  </a:cubicBezTo>
                  <a:cubicBezTo>
                    <a:pt x="673" y="1097"/>
                    <a:pt x="673" y="1097"/>
                    <a:pt x="673" y="1097"/>
                  </a:cubicBezTo>
                  <a:cubicBezTo>
                    <a:pt x="673" y="1132"/>
                    <a:pt x="673" y="1132"/>
                    <a:pt x="673" y="1132"/>
                  </a:cubicBezTo>
                  <a:cubicBezTo>
                    <a:pt x="673" y="1171"/>
                    <a:pt x="641" y="1203"/>
                    <a:pt x="601" y="1203"/>
                  </a:cubicBezTo>
                  <a:cubicBezTo>
                    <a:pt x="536" y="1203"/>
                    <a:pt x="536" y="1203"/>
                    <a:pt x="536" y="1203"/>
                  </a:cubicBezTo>
                  <a:cubicBezTo>
                    <a:pt x="536" y="1169"/>
                    <a:pt x="536" y="1169"/>
                    <a:pt x="536" y="1169"/>
                  </a:cubicBezTo>
                  <a:cubicBezTo>
                    <a:pt x="536" y="1138"/>
                    <a:pt x="556" y="1110"/>
                    <a:pt x="586" y="1101"/>
                  </a:cubicBezTo>
                  <a:cubicBezTo>
                    <a:pt x="595" y="1098"/>
                    <a:pt x="601" y="1089"/>
                    <a:pt x="599" y="1080"/>
                  </a:cubicBezTo>
                  <a:cubicBezTo>
                    <a:pt x="598" y="1068"/>
                    <a:pt x="586" y="1061"/>
                    <a:pt x="575" y="1065"/>
                  </a:cubicBezTo>
                  <a:cubicBezTo>
                    <a:pt x="560" y="1069"/>
                    <a:pt x="547" y="1076"/>
                    <a:pt x="536" y="1086"/>
                  </a:cubicBezTo>
                  <a:cubicBezTo>
                    <a:pt x="536" y="1023"/>
                    <a:pt x="536" y="1023"/>
                    <a:pt x="536" y="1023"/>
                  </a:cubicBezTo>
                  <a:cubicBezTo>
                    <a:pt x="557" y="996"/>
                    <a:pt x="572" y="965"/>
                    <a:pt x="581" y="933"/>
                  </a:cubicBezTo>
                  <a:cubicBezTo>
                    <a:pt x="599" y="963"/>
                    <a:pt x="624" y="988"/>
                    <a:pt x="653" y="1008"/>
                  </a:cubicBezTo>
                  <a:cubicBezTo>
                    <a:pt x="654" y="1009"/>
                    <a:pt x="654" y="1009"/>
                    <a:pt x="654" y="1009"/>
                  </a:cubicBezTo>
                  <a:cubicBezTo>
                    <a:pt x="658" y="1011"/>
                    <a:pt x="661" y="1012"/>
                    <a:pt x="665" y="1012"/>
                  </a:cubicBezTo>
                  <a:cubicBezTo>
                    <a:pt x="670" y="1012"/>
                    <a:pt x="675" y="1011"/>
                    <a:pt x="678" y="1007"/>
                  </a:cubicBezTo>
                  <a:cubicBezTo>
                    <a:pt x="680" y="1005"/>
                    <a:pt x="682" y="1003"/>
                    <a:pt x="683" y="1000"/>
                  </a:cubicBezTo>
                  <a:cubicBezTo>
                    <a:pt x="697" y="964"/>
                    <a:pt x="703" y="925"/>
                    <a:pt x="701" y="886"/>
                  </a:cubicBezTo>
                  <a:cubicBezTo>
                    <a:pt x="729" y="912"/>
                    <a:pt x="763" y="930"/>
                    <a:pt x="799" y="941"/>
                  </a:cubicBezTo>
                  <a:cubicBezTo>
                    <a:pt x="801" y="942"/>
                    <a:pt x="801" y="942"/>
                    <a:pt x="801" y="942"/>
                  </a:cubicBezTo>
                  <a:cubicBezTo>
                    <a:pt x="803" y="942"/>
                    <a:pt x="804" y="942"/>
                    <a:pt x="806" y="942"/>
                  </a:cubicBezTo>
                  <a:cubicBezTo>
                    <a:pt x="812" y="942"/>
                    <a:pt x="819" y="939"/>
                    <a:pt x="823" y="933"/>
                  </a:cubicBezTo>
                  <a:cubicBezTo>
                    <a:pt x="824" y="930"/>
                    <a:pt x="825" y="927"/>
                    <a:pt x="825" y="925"/>
                  </a:cubicBezTo>
                  <a:cubicBezTo>
                    <a:pt x="828" y="886"/>
                    <a:pt x="821" y="847"/>
                    <a:pt x="807" y="811"/>
                  </a:cubicBezTo>
                  <a:cubicBezTo>
                    <a:pt x="839" y="825"/>
                    <a:pt x="874" y="832"/>
                    <a:pt x="909" y="832"/>
                  </a:cubicBezTo>
                  <a:cubicBezTo>
                    <a:pt x="912" y="832"/>
                    <a:pt x="915" y="832"/>
                    <a:pt x="917" y="832"/>
                  </a:cubicBezTo>
                  <a:cubicBezTo>
                    <a:pt x="918" y="832"/>
                    <a:pt x="918" y="832"/>
                    <a:pt x="918" y="832"/>
                  </a:cubicBezTo>
                  <a:cubicBezTo>
                    <a:pt x="922" y="832"/>
                    <a:pt x="924" y="831"/>
                    <a:pt x="927" y="830"/>
                  </a:cubicBezTo>
                  <a:cubicBezTo>
                    <a:pt x="935" y="826"/>
                    <a:pt x="939" y="817"/>
                    <a:pt x="937" y="808"/>
                  </a:cubicBezTo>
                  <a:cubicBezTo>
                    <a:pt x="927" y="770"/>
                    <a:pt x="909" y="735"/>
                    <a:pt x="884" y="706"/>
                  </a:cubicBezTo>
                  <a:cubicBezTo>
                    <a:pt x="892" y="706"/>
                    <a:pt x="900" y="706"/>
                    <a:pt x="908" y="706"/>
                  </a:cubicBezTo>
                  <a:cubicBezTo>
                    <a:pt x="938" y="706"/>
                    <a:pt x="967" y="701"/>
                    <a:pt x="995" y="691"/>
                  </a:cubicBezTo>
                  <a:cubicBezTo>
                    <a:pt x="997" y="691"/>
                    <a:pt x="997" y="691"/>
                    <a:pt x="997" y="691"/>
                  </a:cubicBezTo>
                  <a:cubicBezTo>
                    <a:pt x="999" y="690"/>
                    <a:pt x="1002" y="688"/>
                    <a:pt x="1004" y="686"/>
                  </a:cubicBezTo>
                  <a:cubicBezTo>
                    <a:pt x="1010" y="680"/>
                    <a:pt x="1011" y="670"/>
                    <a:pt x="1007" y="663"/>
                  </a:cubicBezTo>
                  <a:cubicBezTo>
                    <a:pt x="985" y="629"/>
                    <a:pt x="958" y="602"/>
                    <a:pt x="924" y="581"/>
                  </a:cubicBezTo>
                  <a:cubicBezTo>
                    <a:pt x="961" y="573"/>
                    <a:pt x="996" y="557"/>
                    <a:pt x="1026" y="533"/>
                  </a:cubicBezTo>
                  <a:cubicBezTo>
                    <a:pt x="1027" y="532"/>
                    <a:pt x="1027" y="532"/>
                    <a:pt x="1027" y="532"/>
                  </a:cubicBezTo>
                  <a:cubicBezTo>
                    <a:pt x="1029" y="531"/>
                    <a:pt x="1031" y="528"/>
                    <a:pt x="1032" y="526"/>
                  </a:cubicBezTo>
                  <a:cubicBezTo>
                    <a:pt x="1036" y="518"/>
                    <a:pt x="1034" y="508"/>
                    <a:pt x="1027" y="502"/>
                  </a:cubicBezTo>
                  <a:moveTo>
                    <a:pt x="962" y="377"/>
                  </a:moveTo>
                  <a:lnTo>
                    <a:pt x="962" y="377"/>
                  </a:lnTo>
                  <a:cubicBezTo>
                    <a:pt x="936" y="407"/>
                    <a:pt x="901" y="431"/>
                    <a:pt x="863" y="442"/>
                  </a:cubicBezTo>
                  <a:cubicBezTo>
                    <a:pt x="862" y="443"/>
                    <a:pt x="862" y="443"/>
                    <a:pt x="862" y="443"/>
                  </a:cubicBezTo>
                  <a:cubicBezTo>
                    <a:pt x="861" y="443"/>
                    <a:pt x="859" y="443"/>
                    <a:pt x="858" y="444"/>
                  </a:cubicBezTo>
                  <a:cubicBezTo>
                    <a:pt x="840" y="449"/>
                    <a:pt x="840" y="449"/>
                    <a:pt x="840" y="449"/>
                  </a:cubicBezTo>
                  <a:cubicBezTo>
                    <a:pt x="836" y="428"/>
                    <a:pt x="829" y="406"/>
                    <a:pt x="821" y="387"/>
                  </a:cubicBezTo>
                  <a:cubicBezTo>
                    <a:pt x="826" y="383"/>
                    <a:pt x="826" y="383"/>
                    <a:pt x="826" y="383"/>
                  </a:cubicBezTo>
                  <a:cubicBezTo>
                    <a:pt x="839" y="379"/>
                    <a:pt x="839" y="379"/>
                    <a:pt x="839" y="379"/>
                  </a:cubicBezTo>
                  <a:cubicBezTo>
                    <a:pt x="880" y="366"/>
                    <a:pt x="922" y="366"/>
                    <a:pt x="962" y="377"/>
                  </a:cubicBezTo>
                  <a:moveTo>
                    <a:pt x="517" y="807"/>
                  </a:moveTo>
                  <a:lnTo>
                    <a:pt x="517" y="807"/>
                  </a:lnTo>
                  <a:cubicBezTo>
                    <a:pt x="357" y="807"/>
                    <a:pt x="226" y="676"/>
                    <a:pt x="226" y="516"/>
                  </a:cubicBezTo>
                  <a:cubicBezTo>
                    <a:pt x="226" y="355"/>
                    <a:pt x="357" y="224"/>
                    <a:pt x="517" y="224"/>
                  </a:cubicBezTo>
                  <a:cubicBezTo>
                    <a:pt x="678" y="224"/>
                    <a:pt x="809" y="355"/>
                    <a:pt x="809" y="516"/>
                  </a:cubicBezTo>
                  <a:cubicBezTo>
                    <a:pt x="809" y="676"/>
                    <a:pt x="678" y="807"/>
                    <a:pt x="517" y="807"/>
                  </a:cubicBezTo>
                  <a:moveTo>
                    <a:pt x="822" y="338"/>
                  </a:moveTo>
                  <a:lnTo>
                    <a:pt x="822" y="338"/>
                  </a:lnTo>
                  <a:cubicBezTo>
                    <a:pt x="806" y="350"/>
                    <a:pt x="806" y="350"/>
                    <a:pt x="806" y="350"/>
                  </a:cubicBezTo>
                  <a:lnTo>
                    <a:pt x="806" y="350"/>
                  </a:lnTo>
                  <a:cubicBezTo>
                    <a:pt x="803" y="352"/>
                    <a:pt x="803" y="352"/>
                    <a:pt x="803" y="352"/>
                  </a:cubicBezTo>
                  <a:cubicBezTo>
                    <a:pt x="792" y="333"/>
                    <a:pt x="779" y="315"/>
                    <a:pt x="765" y="299"/>
                  </a:cubicBezTo>
                  <a:cubicBezTo>
                    <a:pt x="769" y="293"/>
                    <a:pt x="769" y="293"/>
                    <a:pt x="769" y="293"/>
                  </a:cubicBezTo>
                  <a:cubicBezTo>
                    <a:pt x="780" y="285"/>
                    <a:pt x="780" y="285"/>
                    <a:pt x="780" y="285"/>
                  </a:cubicBezTo>
                  <a:cubicBezTo>
                    <a:pt x="815" y="261"/>
                    <a:pt x="855" y="247"/>
                    <a:pt x="897" y="245"/>
                  </a:cubicBezTo>
                  <a:cubicBezTo>
                    <a:pt x="881" y="282"/>
                    <a:pt x="855" y="315"/>
                    <a:pt x="822" y="338"/>
                  </a:cubicBezTo>
                  <a:moveTo>
                    <a:pt x="794" y="140"/>
                  </a:moveTo>
                  <a:lnTo>
                    <a:pt x="794" y="140"/>
                  </a:lnTo>
                  <a:cubicBezTo>
                    <a:pt x="790" y="180"/>
                    <a:pt x="776" y="219"/>
                    <a:pt x="752" y="252"/>
                  </a:cubicBezTo>
                  <a:cubicBezTo>
                    <a:pt x="740" y="268"/>
                    <a:pt x="740" y="268"/>
                    <a:pt x="740" y="268"/>
                  </a:cubicBezTo>
                  <a:lnTo>
                    <a:pt x="740" y="268"/>
                  </a:lnTo>
                  <a:cubicBezTo>
                    <a:pt x="738" y="271"/>
                    <a:pt x="738" y="271"/>
                    <a:pt x="738" y="271"/>
                  </a:cubicBezTo>
                  <a:cubicBezTo>
                    <a:pt x="722" y="257"/>
                    <a:pt x="704" y="244"/>
                    <a:pt x="685" y="232"/>
                  </a:cubicBezTo>
                  <a:cubicBezTo>
                    <a:pt x="687" y="226"/>
                    <a:pt x="687" y="226"/>
                    <a:pt x="687" y="226"/>
                  </a:cubicBezTo>
                  <a:cubicBezTo>
                    <a:pt x="695" y="214"/>
                    <a:pt x="695" y="214"/>
                    <a:pt x="695" y="214"/>
                  </a:cubicBezTo>
                  <a:cubicBezTo>
                    <a:pt x="720" y="181"/>
                    <a:pt x="754" y="155"/>
                    <a:pt x="794" y="140"/>
                  </a:cubicBezTo>
                  <a:moveTo>
                    <a:pt x="664" y="72"/>
                  </a:moveTo>
                  <a:lnTo>
                    <a:pt x="664" y="72"/>
                  </a:lnTo>
                  <a:cubicBezTo>
                    <a:pt x="673" y="112"/>
                    <a:pt x="672" y="153"/>
                    <a:pt x="659" y="192"/>
                  </a:cubicBezTo>
                  <a:cubicBezTo>
                    <a:pt x="653" y="211"/>
                    <a:pt x="653" y="211"/>
                    <a:pt x="653" y="211"/>
                  </a:cubicBezTo>
                  <a:lnTo>
                    <a:pt x="653" y="211"/>
                  </a:lnTo>
                  <a:cubicBezTo>
                    <a:pt x="652" y="215"/>
                    <a:pt x="652" y="215"/>
                    <a:pt x="652" y="215"/>
                  </a:cubicBezTo>
                  <a:cubicBezTo>
                    <a:pt x="632" y="206"/>
                    <a:pt x="611" y="199"/>
                    <a:pt x="589" y="194"/>
                  </a:cubicBezTo>
                  <a:cubicBezTo>
                    <a:pt x="589" y="187"/>
                    <a:pt x="589" y="187"/>
                    <a:pt x="589" y="187"/>
                  </a:cubicBezTo>
                  <a:cubicBezTo>
                    <a:pt x="593" y="174"/>
                    <a:pt x="593" y="174"/>
                    <a:pt x="593" y="174"/>
                  </a:cubicBezTo>
                  <a:cubicBezTo>
                    <a:pt x="606" y="134"/>
                    <a:pt x="631" y="99"/>
                    <a:pt x="664" y="72"/>
                  </a:cubicBezTo>
                  <a:moveTo>
                    <a:pt x="518" y="49"/>
                  </a:moveTo>
                  <a:lnTo>
                    <a:pt x="518" y="49"/>
                  </a:lnTo>
                  <a:cubicBezTo>
                    <a:pt x="539" y="84"/>
                    <a:pt x="551" y="124"/>
                    <a:pt x="551" y="164"/>
                  </a:cubicBezTo>
                  <a:cubicBezTo>
                    <a:pt x="551" y="184"/>
                    <a:pt x="551" y="184"/>
                    <a:pt x="551" y="184"/>
                  </a:cubicBezTo>
                  <a:lnTo>
                    <a:pt x="551" y="184"/>
                  </a:lnTo>
                  <a:cubicBezTo>
                    <a:pt x="551" y="188"/>
                    <a:pt x="551" y="188"/>
                    <a:pt x="551" y="188"/>
                  </a:cubicBezTo>
                  <a:cubicBezTo>
                    <a:pt x="540" y="187"/>
                    <a:pt x="529" y="186"/>
                    <a:pt x="518" y="186"/>
                  </a:cubicBezTo>
                  <a:cubicBezTo>
                    <a:pt x="509" y="186"/>
                    <a:pt x="500" y="187"/>
                    <a:pt x="490" y="187"/>
                  </a:cubicBezTo>
                  <a:cubicBezTo>
                    <a:pt x="483" y="164"/>
                    <a:pt x="483" y="164"/>
                    <a:pt x="483" y="164"/>
                  </a:cubicBezTo>
                  <a:cubicBezTo>
                    <a:pt x="484" y="124"/>
                    <a:pt x="496" y="83"/>
                    <a:pt x="518" y="49"/>
                  </a:cubicBezTo>
                  <a:moveTo>
                    <a:pt x="378" y="71"/>
                  </a:moveTo>
                  <a:lnTo>
                    <a:pt x="378" y="71"/>
                  </a:lnTo>
                  <a:cubicBezTo>
                    <a:pt x="409" y="97"/>
                    <a:pt x="432" y="132"/>
                    <a:pt x="444" y="170"/>
                  </a:cubicBezTo>
                  <a:cubicBezTo>
                    <a:pt x="444" y="171"/>
                    <a:pt x="444" y="171"/>
                    <a:pt x="444" y="171"/>
                  </a:cubicBezTo>
                  <a:cubicBezTo>
                    <a:pt x="444" y="172"/>
                    <a:pt x="445" y="174"/>
                    <a:pt x="445" y="175"/>
                  </a:cubicBezTo>
                  <a:cubicBezTo>
                    <a:pt x="451" y="193"/>
                    <a:pt x="451" y="193"/>
                    <a:pt x="451" y="193"/>
                  </a:cubicBezTo>
                  <a:cubicBezTo>
                    <a:pt x="429" y="197"/>
                    <a:pt x="408" y="204"/>
                    <a:pt x="388" y="213"/>
                  </a:cubicBezTo>
                  <a:cubicBezTo>
                    <a:pt x="384" y="207"/>
                    <a:pt x="384" y="207"/>
                    <a:pt x="384" y="207"/>
                  </a:cubicBezTo>
                  <a:cubicBezTo>
                    <a:pt x="380" y="193"/>
                    <a:pt x="380" y="193"/>
                    <a:pt x="380" y="193"/>
                  </a:cubicBezTo>
                  <a:cubicBezTo>
                    <a:pt x="368" y="154"/>
                    <a:pt x="367" y="111"/>
                    <a:pt x="378" y="71"/>
                  </a:cubicBezTo>
                  <a:moveTo>
                    <a:pt x="254" y="281"/>
                  </a:moveTo>
                  <a:lnTo>
                    <a:pt x="254" y="281"/>
                  </a:lnTo>
                  <a:cubicBezTo>
                    <a:pt x="273" y="295"/>
                    <a:pt x="273" y="295"/>
                    <a:pt x="273" y="295"/>
                  </a:cubicBezTo>
                  <a:cubicBezTo>
                    <a:pt x="258" y="312"/>
                    <a:pt x="245" y="329"/>
                    <a:pt x="234" y="348"/>
                  </a:cubicBezTo>
                  <a:cubicBezTo>
                    <a:pt x="227" y="346"/>
                    <a:pt x="227" y="346"/>
                    <a:pt x="227" y="346"/>
                  </a:cubicBezTo>
                  <a:cubicBezTo>
                    <a:pt x="216" y="338"/>
                    <a:pt x="216" y="338"/>
                    <a:pt x="216" y="338"/>
                  </a:cubicBezTo>
                  <a:cubicBezTo>
                    <a:pt x="182" y="312"/>
                    <a:pt x="156" y="278"/>
                    <a:pt x="142" y="239"/>
                  </a:cubicBezTo>
                  <a:cubicBezTo>
                    <a:pt x="182" y="243"/>
                    <a:pt x="221" y="257"/>
                    <a:pt x="254" y="281"/>
                  </a:cubicBezTo>
                  <a:moveTo>
                    <a:pt x="74" y="370"/>
                  </a:moveTo>
                  <a:lnTo>
                    <a:pt x="74" y="370"/>
                  </a:lnTo>
                  <a:cubicBezTo>
                    <a:pt x="113" y="361"/>
                    <a:pt x="155" y="362"/>
                    <a:pt x="194" y="375"/>
                  </a:cubicBezTo>
                  <a:cubicBezTo>
                    <a:pt x="216" y="382"/>
                    <a:pt x="216" y="382"/>
                    <a:pt x="216" y="382"/>
                  </a:cubicBezTo>
                  <a:cubicBezTo>
                    <a:pt x="208" y="400"/>
                    <a:pt x="202" y="419"/>
                    <a:pt x="197" y="439"/>
                  </a:cubicBezTo>
                  <a:cubicBezTo>
                    <a:pt x="172" y="439"/>
                    <a:pt x="172" y="439"/>
                    <a:pt x="172" y="439"/>
                  </a:cubicBezTo>
                  <a:cubicBezTo>
                    <a:pt x="134" y="426"/>
                    <a:pt x="100" y="402"/>
                    <a:pt x="74" y="370"/>
                  </a:cubicBezTo>
                  <a:moveTo>
                    <a:pt x="166" y="477"/>
                  </a:moveTo>
                  <a:lnTo>
                    <a:pt x="166" y="477"/>
                  </a:lnTo>
                  <a:cubicBezTo>
                    <a:pt x="190" y="477"/>
                    <a:pt x="190" y="477"/>
                    <a:pt x="190" y="477"/>
                  </a:cubicBezTo>
                  <a:cubicBezTo>
                    <a:pt x="189" y="490"/>
                    <a:pt x="188" y="502"/>
                    <a:pt x="188" y="516"/>
                  </a:cubicBezTo>
                  <a:cubicBezTo>
                    <a:pt x="188" y="525"/>
                    <a:pt x="188" y="535"/>
                    <a:pt x="189" y="544"/>
                  </a:cubicBezTo>
                  <a:cubicBezTo>
                    <a:pt x="184" y="545"/>
                    <a:pt x="184" y="545"/>
                    <a:pt x="184" y="545"/>
                  </a:cubicBezTo>
                  <a:cubicBezTo>
                    <a:pt x="169" y="545"/>
                    <a:pt x="169" y="545"/>
                    <a:pt x="169" y="545"/>
                  </a:cubicBezTo>
                  <a:cubicBezTo>
                    <a:pt x="127" y="545"/>
                    <a:pt x="86" y="533"/>
                    <a:pt x="50" y="510"/>
                  </a:cubicBezTo>
                  <a:cubicBezTo>
                    <a:pt x="85" y="489"/>
                    <a:pt x="125" y="477"/>
                    <a:pt x="166" y="477"/>
                  </a:cubicBezTo>
                  <a:moveTo>
                    <a:pt x="72" y="655"/>
                  </a:moveTo>
                  <a:lnTo>
                    <a:pt x="72" y="655"/>
                  </a:lnTo>
                  <a:cubicBezTo>
                    <a:pt x="99" y="624"/>
                    <a:pt x="133" y="601"/>
                    <a:pt x="172" y="589"/>
                  </a:cubicBezTo>
                  <a:cubicBezTo>
                    <a:pt x="192" y="582"/>
                    <a:pt x="192" y="582"/>
                    <a:pt x="192" y="582"/>
                  </a:cubicBezTo>
                  <a:lnTo>
                    <a:pt x="192" y="582"/>
                  </a:lnTo>
                  <a:cubicBezTo>
                    <a:pt x="195" y="582"/>
                    <a:pt x="195" y="582"/>
                    <a:pt x="195" y="582"/>
                  </a:cubicBezTo>
                  <a:cubicBezTo>
                    <a:pt x="199" y="604"/>
                    <a:pt x="205" y="625"/>
                    <a:pt x="214" y="645"/>
                  </a:cubicBezTo>
                  <a:cubicBezTo>
                    <a:pt x="209" y="648"/>
                    <a:pt x="209" y="648"/>
                    <a:pt x="209" y="648"/>
                  </a:cubicBezTo>
                  <a:cubicBezTo>
                    <a:pt x="195" y="653"/>
                    <a:pt x="195" y="653"/>
                    <a:pt x="195" y="653"/>
                  </a:cubicBezTo>
                  <a:cubicBezTo>
                    <a:pt x="155" y="665"/>
                    <a:pt x="112" y="666"/>
                    <a:pt x="72" y="655"/>
                  </a:cubicBezTo>
                  <a:moveTo>
                    <a:pt x="212" y="693"/>
                  </a:moveTo>
                  <a:lnTo>
                    <a:pt x="212" y="693"/>
                  </a:lnTo>
                  <a:cubicBezTo>
                    <a:pt x="228" y="681"/>
                    <a:pt x="228" y="681"/>
                    <a:pt x="228" y="681"/>
                  </a:cubicBezTo>
                  <a:lnTo>
                    <a:pt x="228" y="681"/>
                  </a:lnTo>
                  <a:cubicBezTo>
                    <a:pt x="231" y="679"/>
                    <a:pt x="231" y="679"/>
                    <a:pt x="231" y="679"/>
                  </a:cubicBezTo>
                  <a:cubicBezTo>
                    <a:pt x="242" y="698"/>
                    <a:pt x="255" y="716"/>
                    <a:pt x="270" y="732"/>
                  </a:cubicBezTo>
                  <a:cubicBezTo>
                    <a:pt x="265" y="738"/>
                    <a:pt x="265" y="738"/>
                    <a:pt x="265" y="738"/>
                  </a:cubicBezTo>
                  <a:cubicBezTo>
                    <a:pt x="254" y="746"/>
                    <a:pt x="254" y="746"/>
                    <a:pt x="254" y="746"/>
                  </a:cubicBezTo>
                  <a:cubicBezTo>
                    <a:pt x="220" y="771"/>
                    <a:pt x="179" y="784"/>
                    <a:pt x="137" y="786"/>
                  </a:cubicBezTo>
                  <a:cubicBezTo>
                    <a:pt x="153" y="749"/>
                    <a:pt x="179" y="716"/>
                    <a:pt x="212" y="693"/>
                  </a:cubicBezTo>
                  <a:moveTo>
                    <a:pt x="241" y="891"/>
                  </a:moveTo>
                  <a:lnTo>
                    <a:pt x="241" y="891"/>
                  </a:lnTo>
                  <a:cubicBezTo>
                    <a:pt x="244" y="851"/>
                    <a:pt x="258" y="812"/>
                    <a:pt x="282" y="779"/>
                  </a:cubicBezTo>
                  <a:cubicBezTo>
                    <a:pt x="294" y="763"/>
                    <a:pt x="294" y="763"/>
                    <a:pt x="294" y="763"/>
                  </a:cubicBezTo>
                  <a:lnTo>
                    <a:pt x="294" y="763"/>
                  </a:lnTo>
                  <a:cubicBezTo>
                    <a:pt x="297" y="760"/>
                    <a:pt x="297" y="760"/>
                    <a:pt x="297" y="760"/>
                  </a:cubicBezTo>
                  <a:cubicBezTo>
                    <a:pt x="313" y="775"/>
                    <a:pt x="331" y="788"/>
                    <a:pt x="350" y="799"/>
                  </a:cubicBezTo>
                  <a:cubicBezTo>
                    <a:pt x="348" y="806"/>
                    <a:pt x="348" y="806"/>
                    <a:pt x="348" y="806"/>
                  </a:cubicBezTo>
                  <a:cubicBezTo>
                    <a:pt x="339" y="817"/>
                    <a:pt x="339" y="817"/>
                    <a:pt x="339" y="817"/>
                  </a:cubicBezTo>
                  <a:cubicBezTo>
                    <a:pt x="314" y="851"/>
                    <a:pt x="280" y="877"/>
                    <a:pt x="241" y="891"/>
                  </a:cubicBezTo>
                  <a:moveTo>
                    <a:pt x="373" y="959"/>
                  </a:moveTo>
                  <a:lnTo>
                    <a:pt x="373" y="959"/>
                  </a:lnTo>
                  <a:cubicBezTo>
                    <a:pt x="363" y="920"/>
                    <a:pt x="365" y="878"/>
                    <a:pt x="377" y="839"/>
                  </a:cubicBezTo>
                  <a:cubicBezTo>
                    <a:pt x="384" y="821"/>
                    <a:pt x="384" y="821"/>
                    <a:pt x="384" y="821"/>
                  </a:cubicBezTo>
                  <a:lnTo>
                    <a:pt x="384" y="820"/>
                  </a:lnTo>
                  <a:cubicBezTo>
                    <a:pt x="385" y="817"/>
                    <a:pt x="385" y="817"/>
                    <a:pt x="385" y="817"/>
                  </a:cubicBezTo>
                  <a:cubicBezTo>
                    <a:pt x="405" y="826"/>
                    <a:pt x="426" y="833"/>
                    <a:pt x="447" y="837"/>
                  </a:cubicBezTo>
                  <a:cubicBezTo>
                    <a:pt x="447" y="844"/>
                    <a:pt x="447" y="844"/>
                    <a:pt x="447" y="844"/>
                  </a:cubicBezTo>
                  <a:cubicBezTo>
                    <a:pt x="443" y="858"/>
                    <a:pt x="443" y="858"/>
                    <a:pt x="443" y="858"/>
                  </a:cubicBezTo>
                  <a:cubicBezTo>
                    <a:pt x="430" y="897"/>
                    <a:pt x="405" y="933"/>
                    <a:pt x="373" y="959"/>
                  </a:cubicBezTo>
                  <a:moveTo>
                    <a:pt x="486" y="847"/>
                  </a:moveTo>
                  <a:lnTo>
                    <a:pt x="486" y="847"/>
                  </a:lnTo>
                  <a:lnTo>
                    <a:pt x="486" y="847"/>
                  </a:lnTo>
                  <a:cubicBezTo>
                    <a:pt x="486" y="843"/>
                    <a:pt x="486" y="843"/>
                    <a:pt x="486" y="843"/>
                  </a:cubicBezTo>
                  <a:cubicBezTo>
                    <a:pt x="496" y="844"/>
                    <a:pt x="507" y="845"/>
                    <a:pt x="518" y="845"/>
                  </a:cubicBezTo>
                  <a:cubicBezTo>
                    <a:pt x="528" y="845"/>
                    <a:pt x="537" y="844"/>
                    <a:pt x="546" y="844"/>
                  </a:cubicBezTo>
                  <a:cubicBezTo>
                    <a:pt x="553" y="867"/>
                    <a:pt x="553" y="867"/>
                    <a:pt x="553" y="867"/>
                  </a:cubicBezTo>
                  <a:cubicBezTo>
                    <a:pt x="553" y="908"/>
                    <a:pt x="540" y="948"/>
                    <a:pt x="518" y="982"/>
                  </a:cubicBezTo>
                  <a:cubicBezTo>
                    <a:pt x="497" y="947"/>
                    <a:pt x="486" y="908"/>
                    <a:pt x="486" y="867"/>
                  </a:cubicBezTo>
                  <a:lnTo>
                    <a:pt x="486" y="847"/>
                  </a:lnTo>
                  <a:moveTo>
                    <a:pt x="361" y="1131"/>
                  </a:moveTo>
                  <a:lnTo>
                    <a:pt x="361" y="1131"/>
                  </a:lnTo>
                  <a:cubicBezTo>
                    <a:pt x="361" y="1097"/>
                    <a:pt x="361" y="1097"/>
                    <a:pt x="361" y="1097"/>
                  </a:cubicBezTo>
                  <a:cubicBezTo>
                    <a:pt x="427" y="1097"/>
                    <a:pt x="427" y="1097"/>
                    <a:pt x="427" y="1097"/>
                  </a:cubicBezTo>
                  <a:cubicBezTo>
                    <a:pt x="466" y="1097"/>
                    <a:pt x="498" y="1129"/>
                    <a:pt x="498" y="1168"/>
                  </a:cubicBezTo>
                  <a:cubicBezTo>
                    <a:pt x="498" y="1203"/>
                    <a:pt x="498" y="1203"/>
                    <a:pt x="498" y="1203"/>
                  </a:cubicBezTo>
                  <a:cubicBezTo>
                    <a:pt x="433" y="1203"/>
                    <a:pt x="433" y="1203"/>
                    <a:pt x="433" y="1203"/>
                  </a:cubicBezTo>
                  <a:cubicBezTo>
                    <a:pt x="393" y="1203"/>
                    <a:pt x="361" y="1171"/>
                    <a:pt x="361" y="1131"/>
                  </a:cubicBezTo>
                  <a:moveTo>
                    <a:pt x="656" y="961"/>
                  </a:moveTo>
                  <a:lnTo>
                    <a:pt x="656" y="961"/>
                  </a:lnTo>
                  <a:cubicBezTo>
                    <a:pt x="625" y="935"/>
                    <a:pt x="602" y="900"/>
                    <a:pt x="590" y="861"/>
                  </a:cubicBezTo>
                  <a:cubicBezTo>
                    <a:pt x="590" y="860"/>
                    <a:pt x="590" y="860"/>
                    <a:pt x="590" y="860"/>
                  </a:cubicBezTo>
                  <a:cubicBezTo>
                    <a:pt x="590" y="859"/>
                    <a:pt x="589" y="858"/>
                    <a:pt x="589" y="856"/>
                  </a:cubicBezTo>
                  <a:cubicBezTo>
                    <a:pt x="583" y="838"/>
                    <a:pt x="583" y="838"/>
                    <a:pt x="583" y="838"/>
                  </a:cubicBezTo>
                  <a:cubicBezTo>
                    <a:pt x="605" y="834"/>
                    <a:pt x="626" y="827"/>
                    <a:pt x="646" y="819"/>
                  </a:cubicBezTo>
                  <a:cubicBezTo>
                    <a:pt x="650" y="824"/>
                    <a:pt x="650" y="824"/>
                    <a:pt x="650" y="824"/>
                  </a:cubicBezTo>
                  <a:cubicBezTo>
                    <a:pt x="654" y="838"/>
                    <a:pt x="654" y="838"/>
                    <a:pt x="654" y="838"/>
                  </a:cubicBezTo>
                  <a:cubicBezTo>
                    <a:pt x="667" y="878"/>
                    <a:pt x="667" y="920"/>
                    <a:pt x="656" y="961"/>
                  </a:cubicBezTo>
                  <a:moveTo>
                    <a:pt x="694" y="821"/>
                  </a:moveTo>
                  <a:lnTo>
                    <a:pt x="694" y="821"/>
                  </a:lnTo>
                  <a:cubicBezTo>
                    <a:pt x="683" y="805"/>
                    <a:pt x="683" y="805"/>
                    <a:pt x="683" y="805"/>
                  </a:cubicBezTo>
                  <a:lnTo>
                    <a:pt x="683" y="805"/>
                  </a:lnTo>
                  <a:cubicBezTo>
                    <a:pt x="681" y="801"/>
                    <a:pt x="681" y="801"/>
                    <a:pt x="681" y="801"/>
                  </a:cubicBezTo>
                  <a:cubicBezTo>
                    <a:pt x="700" y="791"/>
                    <a:pt x="718" y="778"/>
                    <a:pt x="734" y="763"/>
                  </a:cubicBezTo>
                  <a:cubicBezTo>
                    <a:pt x="740" y="767"/>
                    <a:pt x="740" y="767"/>
                    <a:pt x="740" y="767"/>
                  </a:cubicBezTo>
                  <a:cubicBezTo>
                    <a:pt x="748" y="779"/>
                    <a:pt x="748" y="779"/>
                    <a:pt x="748" y="779"/>
                  </a:cubicBezTo>
                  <a:cubicBezTo>
                    <a:pt x="772" y="813"/>
                    <a:pt x="786" y="854"/>
                    <a:pt x="788" y="895"/>
                  </a:cubicBezTo>
                  <a:cubicBezTo>
                    <a:pt x="751" y="880"/>
                    <a:pt x="718" y="854"/>
                    <a:pt x="694" y="821"/>
                  </a:cubicBezTo>
                  <a:moveTo>
                    <a:pt x="781" y="750"/>
                  </a:moveTo>
                  <a:lnTo>
                    <a:pt x="781" y="750"/>
                  </a:lnTo>
                  <a:cubicBezTo>
                    <a:pt x="765" y="739"/>
                    <a:pt x="765" y="739"/>
                    <a:pt x="765" y="739"/>
                  </a:cubicBezTo>
                  <a:lnTo>
                    <a:pt x="765" y="739"/>
                  </a:lnTo>
                  <a:cubicBezTo>
                    <a:pt x="761" y="736"/>
                    <a:pt x="761" y="736"/>
                    <a:pt x="761" y="736"/>
                  </a:cubicBezTo>
                  <a:cubicBezTo>
                    <a:pt x="777" y="720"/>
                    <a:pt x="789" y="702"/>
                    <a:pt x="801" y="683"/>
                  </a:cubicBezTo>
                  <a:cubicBezTo>
                    <a:pt x="807" y="685"/>
                    <a:pt x="807" y="685"/>
                    <a:pt x="807" y="685"/>
                  </a:cubicBezTo>
                  <a:cubicBezTo>
                    <a:pt x="819" y="694"/>
                    <a:pt x="819" y="694"/>
                    <a:pt x="819" y="694"/>
                  </a:cubicBezTo>
                  <a:cubicBezTo>
                    <a:pt x="852" y="719"/>
                    <a:pt x="878" y="753"/>
                    <a:pt x="893" y="792"/>
                  </a:cubicBezTo>
                  <a:cubicBezTo>
                    <a:pt x="853" y="789"/>
                    <a:pt x="813" y="774"/>
                    <a:pt x="781" y="750"/>
                  </a:cubicBezTo>
                  <a:moveTo>
                    <a:pt x="960" y="660"/>
                  </a:moveTo>
                  <a:lnTo>
                    <a:pt x="960" y="660"/>
                  </a:lnTo>
                  <a:cubicBezTo>
                    <a:pt x="921" y="670"/>
                    <a:pt x="880" y="669"/>
                    <a:pt x="841" y="656"/>
                  </a:cubicBezTo>
                  <a:cubicBezTo>
                    <a:pt x="822" y="650"/>
                    <a:pt x="822" y="650"/>
                    <a:pt x="822" y="650"/>
                  </a:cubicBezTo>
                  <a:lnTo>
                    <a:pt x="822" y="650"/>
                  </a:lnTo>
                  <a:cubicBezTo>
                    <a:pt x="819" y="648"/>
                    <a:pt x="819" y="648"/>
                    <a:pt x="819" y="648"/>
                  </a:cubicBezTo>
                  <a:cubicBezTo>
                    <a:pt x="827" y="629"/>
                    <a:pt x="834" y="608"/>
                    <a:pt x="839" y="586"/>
                  </a:cubicBezTo>
                  <a:cubicBezTo>
                    <a:pt x="846" y="586"/>
                    <a:pt x="846" y="586"/>
                    <a:pt x="846" y="586"/>
                  </a:cubicBezTo>
                  <a:cubicBezTo>
                    <a:pt x="859" y="590"/>
                    <a:pt x="859" y="590"/>
                    <a:pt x="859" y="590"/>
                  </a:cubicBezTo>
                  <a:cubicBezTo>
                    <a:pt x="899" y="604"/>
                    <a:pt x="934" y="628"/>
                    <a:pt x="960" y="660"/>
                  </a:cubicBezTo>
                  <a:moveTo>
                    <a:pt x="869" y="548"/>
                  </a:moveTo>
                  <a:lnTo>
                    <a:pt x="869" y="548"/>
                  </a:lnTo>
                  <a:cubicBezTo>
                    <a:pt x="849" y="548"/>
                    <a:pt x="849" y="548"/>
                    <a:pt x="849" y="548"/>
                  </a:cubicBezTo>
                  <a:lnTo>
                    <a:pt x="849" y="548"/>
                  </a:lnTo>
                  <a:cubicBezTo>
                    <a:pt x="845" y="548"/>
                    <a:pt x="845" y="548"/>
                    <a:pt x="845" y="548"/>
                  </a:cubicBezTo>
                  <a:cubicBezTo>
                    <a:pt x="846" y="537"/>
                    <a:pt x="847" y="526"/>
                    <a:pt x="847" y="515"/>
                  </a:cubicBezTo>
                  <a:cubicBezTo>
                    <a:pt x="847" y="506"/>
                    <a:pt x="846" y="496"/>
                    <a:pt x="846" y="487"/>
                  </a:cubicBezTo>
                  <a:cubicBezTo>
                    <a:pt x="869" y="480"/>
                    <a:pt x="869" y="480"/>
                    <a:pt x="869" y="480"/>
                  </a:cubicBezTo>
                  <a:cubicBezTo>
                    <a:pt x="909" y="481"/>
                    <a:pt x="950" y="492"/>
                    <a:pt x="984" y="515"/>
                  </a:cubicBezTo>
                  <a:cubicBezTo>
                    <a:pt x="949" y="536"/>
                    <a:pt x="909" y="548"/>
                    <a:pt x="869" y="5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12" name="Google Shape;1212;p34"/>
          <p:cNvGrpSpPr/>
          <p:nvPr/>
        </p:nvGrpSpPr>
        <p:grpSpPr>
          <a:xfrm>
            <a:off x="3489752" y="3181173"/>
            <a:ext cx="273505" cy="368180"/>
            <a:chOff x="3244461" y="1563479"/>
            <a:chExt cx="260233" cy="350314"/>
          </a:xfrm>
        </p:grpSpPr>
        <p:sp>
          <p:nvSpPr>
            <p:cNvPr id="1213" name="Google Shape;1213;p34"/>
            <p:cNvSpPr/>
            <p:nvPr/>
          </p:nvSpPr>
          <p:spPr>
            <a:xfrm>
              <a:off x="3244461" y="1563479"/>
              <a:ext cx="260233" cy="350314"/>
            </a:xfrm>
            <a:custGeom>
              <a:avLst/>
              <a:gdLst/>
              <a:ahLst/>
              <a:cxnLst/>
              <a:rect l="l" t="t" r="r" b="b"/>
              <a:pathLst>
                <a:path w="962" h="1295" extrusionOk="0">
                  <a:moveTo>
                    <a:pt x="923" y="414"/>
                  </a:moveTo>
                  <a:lnTo>
                    <a:pt x="923" y="414"/>
                  </a:lnTo>
                  <a:cubicBezTo>
                    <a:pt x="883" y="385"/>
                    <a:pt x="883" y="385"/>
                    <a:pt x="883" y="385"/>
                  </a:cubicBezTo>
                  <a:cubicBezTo>
                    <a:pt x="910" y="335"/>
                    <a:pt x="910" y="335"/>
                    <a:pt x="910" y="335"/>
                  </a:cubicBezTo>
                  <a:cubicBezTo>
                    <a:pt x="918" y="320"/>
                    <a:pt x="918" y="303"/>
                    <a:pt x="911" y="288"/>
                  </a:cubicBezTo>
                  <a:cubicBezTo>
                    <a:pt x="905" y="274"/>
                    <a:pt x="891" y="263"/>
                    <a:pt x="875" y="260"/>
                  </a:cubicBezTo>
                  <a:cubicBezTo>
                    <a:pt x="804" y="245"/>
                    <a:pt x="804" y="245"/>
                    <a:pt x="804" y="245"/>
                  </a:cubicBezTo>
                  <a:cubicBezTo>
                    <a:pt x="810" y="210"/>
                    <a:pt x="810" y="210"/>
                    <a:pt x="810" y="210"/>
                  </a:cubicBezTo>
                  <a:cubicBezTo>
                    <a:pt x="812" y="194"/>
                    <a:pt x="806" y="178"/>
                    <a:pt x="795" y="167"/>
                  </a:cubicBezTo>
                  <a:cubicBezTo>
                    <a:pt x="784" y="155"/>
                    <a:pt x="768" y="150"/>
                    <a:pt x="752" y="153"/>
                  </a:cubicBezTo>
                  <a:cubicBezTo>
                    <a:pt x="718" y="157"/>
                    <a:pt x="718" y="157"/>
                    <a:pt x="718" y="157"/>
                  </a:cubicBezTo>
                  <a:cubicBezTo>
                    <a:pt x="702" y="86"/>
                    <a:pt x="702" y="86"/>
                    <a:pt x="702" y="86"/>
                  </a:cubicBezTo>
                  <a:cubicBezTo>
                    <a:pt x="699" y="70"/>
                    <a:pt x="688" y="58"/>
                    <a:pt x="674" y="51"/>
                  </a:cubicBezTo>
                  <a:cubicBezTo>
                    <a:pt x="659" y="44"/>
                    <a:pt x="642" y="44"/>
                    <a:pt x="628" y="52"/>
                  </a:cubicBezTo>
                  <a:cubicBezTo>
                    <a:pt x="578" y="79"/>
                    <a:pt x="578" y="79"/>
                    <a:pt x="578" y="79"/>
                  </a:cubicBezTo>
                  <a:cubicBezTo>
                    <a:pt x="571" y="71"/>
                    <a:pt x="560" y="69"/>
                    <a:pt x="551" y="76"/>
                  </a:cubicBezTo>
                  <a:cubicBezTo>
                    <a:pt x="543" y="82"/>
                    <a:pt x="541" y="94"/>
                    <a:pt x="548" y="102"/>
                  </a:cubicBezTo>
                  <a:cubicBezTo>
                    <a:pt x="584" y="151"/>
                    <a:pt x="584" y="151"/>
                    <a:pt x="584" y="151"/>
                  </a:cubicBezTo>
                  <a:cubicBezTo>
                    <a:pt x="593" y="163"/>
                    <a:pt x="601" y="175"/>
                    <a:pt x="608" y="189"/>
                  </a:cubicBezTo>
                  <a:cubicBezTo>
                    <a:pt x="590" y="199"/>
                    <a:pt x="574" y="211"/>
                    <a:pt x="560" y="225"/>
                  </a:cubicBezTo>
                  <a:cubicBezTo>
                    <a:pt x="558" y="226"/>
                    <a:pt x="558" y="226"/>
                    <a:pt x="558" y="226"/>
                  </a:cubicBezTo>
                  <a:cubicBezTo>
                    <a:pt x="553" y="213"/>
                    <a:pt x="545" y="199"/>
                    <a:pt x="536" y="187"/>
                  </a:cubicBezTo>
                  <a:cubicBezTo>
                    <a:pt x="510" y="153"/>
                    <a:pt x="510" y="153"/>
                    <a:pt x="510" y="153"/>
                  </a:cubicBezTo>
                  <a:cubicBezTo>
                    <a:pt x="501" y="140"/>
                    <a:pt x="486" y="132"/>
                    <a:pt x="470" y="132"/>
                  </a:cubicBezTo>
                  <a:lnTo>
                    <a:pt x="470" y="132"/>
                  </a:lnTo>
                  <a:cubicBezTo>
                    <a:pt x="468" y="132"/>
                    <a:pt x="466" y="132"/>
                    <a:pt x="465" y="133"/>
                  </a:cubicBezTo>
                  <a:lnTo>
                    <a:pt x="464" y="133"/>
                  </a:lnTo>
                  <a:cubicBezTo>
                    <a:pt x="450" y="134"/>
                    <a:pt x="437" y="141"/>
                    <a:pt x="429" y="153"/>
                  </a:cubicBezTo>
                  <a:cubicBezTo>
                    <a:pt x="403" y="187"/>
                    <a:pt x="403" y="187"/>
                    <a:pt x="403" y="187"/>
                  </a:cubicBezTo>
                  <a:cubicBezTo>
                    <a:pt x="394" y="199"/>
                    <a:pt x="386" y="213"/>
                    <a:pt x="381" y="226"/>
                  </a:cubicBezTo>
                  <a:cubicBezTo>
                    <a:pt x="379" y="225"/>
                    <a:pt x="379" y="225"/>
                    <a:pt x="379" y="225"/>
                  </a:cubicBezTo>
                  <a:cubicBezTo>
                    <a:pt x="365" y="211"/>
                    <a:pt x="349" y="199"/>
                    <a:pt x="332" y="189"/>
                  </a:cubicBezTo>
                  <a:cubicBezTo>
                    <a:pt x="338" y="175"/>
                    <a:pt x="346" y="163"/>
                    <a:pt x="355" y="151"/>
                  </a:cubicBezTo>
                  <a:cubicBezTo>
                    <a:pt x="421" y="62"/>
                    <a:pt x="421" y="62"/>
                    <a:pt x="421" y="62"/>
                  </a:cubicBezTo>
                  <a:cubicBezTo>
                    <a:pt x="440" y="38"/>
                    <a:pt x="473" y="31"/>
                    <a:pt x="500" y="46"/>
                  </a:cubicBezTo>
                  <a:cubicBezTo>
                    <a:pt x="509" y="52"/>
                    <a:pt x="520" y="48"/>
                    <a:pt x="526" y="39"/>
                  </a:cubicBezTo>
                  <a:cubicBezTo>
                    <a:pt x="531" y="30"/>
                    <a:pt x="528" y="18"/>
                    <a:pt x="519" y="13"/>
                  </a:cubicBezTo>
                  <a:cubicBezTo>
                    <a:pt x="476" y="-11"/>
                    <a:pt x="421" y="0"/>
                    <a:pt x="391" y="39"/>
                  </a:cubicBezTo>
                  <a:cubicBezTo>
                    <a:pt x="361" y="79"/>
                    <a:pt x="361" y="79"/>
                    <a:pt x="361" y="79"/>
                  </a:cubicBezTo>
                  <a:cubicBezTo>
                    <a:pt x="311" y="52"/>
                    <a:pt x="311" y="52"/>
                    <a:pt x="311" y="52"/>
                  </a:cubicBezTo>
                  <a:cubicBezTo>
                    <a:pt x="297" y="44"/>
                    <a:pt x="280" y="44"/>
                    <a:pt x="265" y="51"/>
                  </a:cubicBezTo>
                  <a:cubicBezTo>
                    <a:pt x="251" y="58"/>
                    <a:pt x="240" y="70"/>
                    <a:pt x="237" y="86"/>
                  </a:cubicBezTo>
                  <a:cubicBezTo>
                    <a:pt x="222" y="157"/>
                    <a:pt x="222" y="157"/>
                    <a:pt x="222" y="157"/>
                  </a:cubicBezTo>
                  <a:cubicBezTo>
                    <a:pt x="187" y="153"/>
                    <a:pt x="187" y="153"/>
                    <a:pt x="187" y="153"/>
                  </a:cubicBezTo>
                  <a:cubicBezTo>
                    <a:pt x="171" y="150"/>
                    <a:pt x="155" y="155"/>
                    <a:pt x="144" y="167"/>
                  </a:cubicBezTo>
                  <a:cubicBezTo>
                    <a:pt x="133" y="178"/>
                    <a:pt x="127" y="194"/>
                    <a:pt x="129" y="210"/>
                  </a:cubicBezTo>
                  <a:cubicBezTo>
                    <a:pt x="135" y="245"/>
                    <a:pt x="135" y="245"/>
                    <a:pt x="135" y="245"/>
                  </a:cubicBezTo>
                  <a:cubicBezTo>
                    <a:pt x="64" y="260"/>
                    <a:pt x="64" y="260"/>
                    <a:pt x="64" y="260"/>
                  </a:cubicBezTo>
                  <a:cubicBezTo>
                    <a:pt x="48" y="263"/>
                    <a:pt x="34" y="274"/>
                    <a:pt x="28" y="288"/>
                  </a:cubicBezTo>
                  <a:cubicBezTo>
                    <a:pt x="21" y="303"/>
                    <a:pt x="21" y="320"/>
                    <a:pt x="29" y="335"/>
                  </a:cubicBezTo>
                  <a:cubicBezTo>
                    <a:pt x="56" y="385"/>
                    <a:pt x="56" y="385"/>
                    <a:pt x="56" y="385"/>
                  </a:cubicBezTo>
                  <a:cubicBezTo>
                    <a:pt x="54" y="386"/>
                    <a:pt x="54" y="386"/>
                    <a:pt x="54" y="386"/>
                  </a:cubicBezTo>
                  <a:cubicBezTo>
                    <a:pt x="17" y="414"/>
                    <a:pt x="-2" y="457"/>
                    <a:pt x="1" y="503"/>
                  </a:cubicBezTo>
                  <a:cubicBezTo>
                    <a:pt x="2" y="513"/>
                    <a:pt x="10" y="521"/>
                    <a:pt x="20" y="521"/>
                  </a:cubicBezTo>
                  <a:lnTo>
                    <a:pt x="21" y="520"/>
                  </a:lnTo>
                  <a:cubicBezTo>
                    <a:pt x="32" y="520"/>
                    <a:pt x="40" y="510"/>
                    <a:pt x="39" y="500"/>
                  </a:cubicBezTo>
                  <a:cubicBezTo>
                    <a:pt x="36" y="467"/>
                    <a:pt x="50" y="436"/>
                    <a:pt x="76" y="417"/>
                  </a:cubicBezTo>
                  <a:cubicBezTo>
                    <a:pt x="128" y="378"/>
                    <a:pt x="128" y="378"/>
                    <a:pt x="128" y="378"/>
                  </a:cubicBezTo>
                  <a:cubicBezTo>
                    <a:pt x="140" y="369"/>
                    <a:pt x="153" y="361"/>
                    <a:pt x="166" y="355"/>
                  </a:cubicBezTo>
                  <a:cubicBezTo>
                    <a:pt x="176" y="372"/>
                    <a:pt x="188" y="388"/>
                    <a:pt x="202" y="403"/>
                  </a:cubicBezTo>
                  <a:cubicBezTo>
                    <a:pt x="204" y="404"/>
                    <a:pt x="204" y="404"/>
                    <a:pt x="204" y="404"/>
                  </a:cubicBezTo>
                  <a:cubicBezTo>
                    <a:pt x="189" y="410"/>
                    <a:pt x="176" y="417"/>
                    <a:pt x="164" y="426"/>
                  </a:cubicBezTo>
                  <a:cubicBezTo>
                    <a:pt x="130" y="452"/>
                    <a:pt x="130" y="452"/>
                    <a:pt x="130" y="452"/>
                  </a:cubicBezTo>
                  <a:cubicBezTo>
                    <a:pt x="117" y="462"/>
                    <a:pt x="110" y="477"/>
                    <a:pt x="110" y="493"/>
                  </a:cubicBezTo>
                  <a:cubicBezTo>
                    <a:pt x="110" y="509"/>
                    <a:pt x="117" y="524"/>
                    <a:pt x="130" y="533"/>
                  </a:cubicBezTo>
                  <a:cubicBezTo>
                    <a:pt x="164" y="559"/>
                    <a:pt x="164" y="559"/>
                    <a:pt x="164" y="559"/>
                  </a:cubicBezTo>
                  <a:cubicBezTo>
                    <a:pt x="176" y="568"/>
                    <a:pt x="189" y="576"/>
                    <a:pt x="204" y="582"/>
                  </a:cubicBezTo>
                  <a:cubicBezTo>
                    <a:pt x="202" y="583"/>
                    <a:pt x="202" y="583"/>
                    <a:pt x="202" y="583"/>
                  </a:cubicBezTo>
                  <a:cubicBezTo>
                    <a:pt x="188" y="597"/>
                    <a:pt x="176" y="613"/>
                    <a:pt x="166" y="631"/>
                  </a:cubicBezTo>
                  <a:cubicBezTo>
                    <a:pt x="153" y="624"/>
                    <a:pt x="140" y="616"/>
                    <a:pt x="128" y="607"/>
                  </a:cubicBezTo>
                  <a:cubicBezTo>
                    <a:pt x="76" y="569"/>
                    <a:pt x="76" y="569"/>
                    <a:pt x="76" y="569"/>
                  </a:cubicBezTo>
                  <a:cubicBezTo>
                    <a:pt x="73" y="566"/>
                    <a:pt x="70" y="564"/>
                    <a:pt x="67" y="561"/>
                  </a:cubicBezTo>
                  <a:cubicBezTo>
                    <a:pt x="60" y="554"/>
                    <a:pt x="48" y="554"/>
                    <a:pt x="41" y="562"/>
                  </a:cubicBezTo>
                  <a:cubicBezTo>
                    <a:pt x="33" y="569"/>
                    <a:pt x="33" y="581"/>
                    <a:pt x="41" y="588"/>
                  </a:cubicBezTo>
                  <a:cubicBezTo>
                    <a:pt x="45" y="592"/>
                    <a:pt x="49" y="596"/>
                    <a:pt x="54" y="599"/>
                  </a:cubicBezTo>
                  <a:cubicBezTo>
                    <a:pt x="56" y="601"/>
                    <a:pt x="56" y="601"/>
                    <a:pt x="56" y="601"/>
                  </a:cubicBezTo>
                  <a:cubicBezTo>
                    <a:pt x="29" y="651"/>
                    <a:pt x="29" y="651"/>
                    <a:pt x="29" y="651"/>
                  </a:cubicBezTo>
                  <a:cubicBezTo>
                    <a:pt x="21" y="665"/>
                    <a:pt x="21" y="682"/>
                    <a:pt x="28" y="697"/>
                  </a:cubicBezTo>
                  <a:cubicBezTo>
                    <a:pt x="34" y="712"/>
                    <a:pt x="48" y="722"/>
                    <a:pt x="64" y="726"/>
                  </a:cubicBezTo>
                  <a:cubicBezTo>
                    <a:pt x="135" y="741"/>
                    <a:pt x="135" y="741"/>
                    <a:pt x="135" y="741"/>
                  </a:cubicBezTo>
                  <a:cubicBezTo>
                    <a:pt x="129" y="775"/>
                    <a:pt x="129" y="775"/>
                    <a:pt x="129" y="775"/>
                  </a:cubicBezTo>
                  <a:cubicBezTo>
                    <a:pt x="127" y="791"/>
                    <a:pt x="133" y="807"/>
                    <a:pt x="144" y="818"/>
                  </a:cubicBezTo>
                  <a:cubicBezTo>
                    <a:pt x="155" y="830"/>
                    <a:pt x="171" y="835"/>
                    <a:pt x="187" y="833"/>
                  </a:cubicBezTo>
                  <a:cubicBezTo>
                    <a:pt x="222" y="828"/>
                    <a:pt x="222" y="828"/>
                    <a:pt x="222" y="828"/>
                  </a:cubicBezTo>
                  <a:cubicBezTo>
                    <a:pt x="237" y="899"/>
                    <a:pt x="237" y="899"/>
                    <a:pt x="237" y="899"/>
                  </a:cubicBezTo>
                  <a:cubicBezTo>
                    <a:pt x="240" y="915"/>
                    <a:pt x="251" y="928"/>
                    <a:pt x="265" y="935"/>
                  </a:cubicBezTo>
                  <a:cubicBezTo>
                    <a:pt x="273" y="938"/>
                    <a:pt x="280" y="940"/>
                    <a:pt x="287" y="940"/>
                  </a:cubicBezTo>
                  <a:cubicBezTo>
                    <a:pt x="295" y="940"/>
                    <a:pt x="304" y="937"/>
                    <a:pt x="311" y="934"/>
                  </a:cubicBezTo>
                  <a:cubicBezTo>
                    <a:pt x="361" y="906"/>
                    <a:pt x="361" y="906"/>
                    <a:pt x="361" y="906"/>
                  </a:cubicBezTo>
                  <a:cubicBezTo>
                    <a:pt x="391" y="946"/>
                    <a:pt x="391" y="946"/>
                    <a:pt x="391" y="946"/>
                  </a:cubicBezTo>
                  <a:cubicBezTo>
                    <a:pt x="405" y="965"/>
                    <a:pt x="425" y="977"/>
                    <a:pt x="448" y="983"/>
                  </a:cubicBezTo>
                  <a:cubicBezTo>
                    <a:pt x="427" y="1045"/>
                    <a:pt x="427" y="1045"/>
                    <a:pt x="427" y="1045"/>
                  </a:cubicBezTo>
                  <a:cubicBezTo>
                    <a:pt x="422" y="1057"/>
                    <a:pt x="419" y="1069"/>
                    <a:pt x="416" y="1082"/>
                  </a:cubicBezTo>
                  <a:cubicBezTo>
                    <a:pt x="413" y="1080"/>
                    <a:pt x="410" y="1078"/>
                    <a:pt x="407" y="1076"/>
                  </a:cubicBezTo>
                  <a:cubicBezTo>
                    <a:pt x="262" y="1003"/>
                    <a:pt x="262" y="1003"/>
                    <a:pt x="262" y="1003"/>
                  </a:cubicBezTo>
                  <a:cubicBezTo>
                    <a:pt x="212" y="978"/>
                    <a:pt x="155" y="965"/>
                    <a:pt x="99" y="967"/>
                  </a:cubicBezTo>
                  <a:cubicBezTo>
                    <a:pt x="82" y="967"/>
                    <a:pt x="82" y="967"/>
                    <a:pt x="82" y="967"/>
                  </a:cubicBezTo>
                  <a:cubicBezTo>
                    <a:pt x="75" y="968"/>
                    <a:pt x="68" y="971"/>
                    <a:pt x="66" y="977"/>
                  </a:cubicBezTo>
                  <a:cubicBezTo>
                    <a:pt x="62" y="984"/>
                    <a:pt x="63" y="991"/>
                    <a:pt x="67" y="997"/>
                  </a:cubicBezTo>
                  <a:cubicBezTo>
                    <a:pt x="76" y="1011"/>
                    <a:pt x="76" y="1011"/>
                    <a:pt x="76" y="1011"/>
                  </a:cubicBezTo>
                  <a:cubicBezTo>
                    <a:pt x="109" y="1057"/>
                    <a:pt x="152" y="1095"/>
                    <a:pt x="203" y="1121"/>
                  </a:cubicBezTo>
                  <a:cubicBezTo>
                    <a:pt x="348" y="1194"/>
                    <a:pt x="348" y="1194"/>
                    <a:pt x="348" y="1194"/>
                  </a:cubicBezTo>
                  <a:cubicBezTo>
                    <a:pt x="357" y="1199"/>
                    <a:pt x="367" y="1201"/>
                    <a:pt x="377" y="1201"/>
                  </a:cubicBezTo>
                  <a:cubicBezTo>
                    <a:pt x="384" y="1201"/>
                    <a:pt x="391" y="1200"/>
                    <a:pt x="398" y="1198"/>
                  </a:cubicBezTo>
                  <a:cubicBezTo>
                    <a:pt x="400" y="1197"/>
                    <a:pt x="402" y="1196"/>
                    <a:pt x="405" y="1195"/>
                  </a:cubicBezTo>
                  <a:cubicBezTo>
                    <a:pt x="405" y="1277"/>
                    <a:pt x="405" y="1277"/>
                    <a:pt x="405" y="1277"/>
                  </a:cubicBezTo>
                  <a:cubicBezTo>
                    <a:pt x="405" y="1287"/>
                    <a:pt x="413" y="1295"/>
                    <a:pt x="424" y="1295"/>
                  </a:cubicBezTo>
                  <a:cubicBezTo>
                    <a:pt x="435" y="1295"/>
                    <a:pt x="443" y="1287"/>
                    <a:pt x="443" y="1277"/>
                  </a:cubicBezTo>
                  <a:cubicBezTo>
                    <a:pt x="443" y="1240"/>
                    <a:pt x="443" y="1240"/>
                    <a:pt x="443" y="1240"/>
                  </a:cubicBezTo>
                  <a:cubicBezTo>
                    <a:pt x="445" y="1241"/>
                    <a:pt x="448" y="1242"/>
                    <a:pt x="451" y="1243"/>
                  </a:cubicBezTo>
                  <a:cubicBezTo>
                    <a:pt x="458" y="1245"/>
                    <a:pt x="464" y="1246"/>
                    <a:pt x="471" y="1246"/>
                  </a:cubicBezTo>
                  <a:cubicBezTo>
                    <a:pt x="482" y="1246"/>
                    <a:pt x="492" y="1244"/>
                    <a:pt x="501" y="1239"/>
                  </a:cubicBezTo>
                  <a:cubicBezTo>
                    <a:pt x="554" y="1213"/>
                    <a:pt x="554" y="1213"/>
                    <a:pt x="554" y="1213"/>
                  </a:cubicBezTo>
                  <a:cubicBezTo>
                    <a:pt x="563" y="1208"/>
                    <a:pt x="566" y="1197"/>
                    <a:pt x="562" y="1187"/>
                  </a:cubicBezTo>
                  <a:cubicBezTo>
                    <a:pt x="557" y="1178"/>
                    <a:pt x="546" y="1174"/>
                    <a:pt x="536" y="1179"/>
                  </a:cubicBezTo>
                  <a:cubicBezTo>
                    <a:pt x="484" y="1206"/>
                    <a:pt x="484" y="1206"/>
                    <a:pt x="484" y="1206"/>
                  </a:cubicBezTo>
                  <a:cubicBezTo>
                    <a:pt x="477" y="1209"/>
                    <a:pt x="470" y="1209"/>
                    <a:pt x="463" y="1207"/>
                  </a:cubicBezTo>
                  <a:cubicBezTo>
                    <a:pt x="456" y="1205"/>
                    <a:pt x="450" y="1200"/>
                    <a:pt x="446" y="1193"/>
                  </a:cubicBezTo>
                  <a:cubicBezTo>
                    <a:pt x="443" y="1187"/>
                    <a:pt x="443" y="1179"/>
                    <a:pt x="445" y="1172"/>
                  </a:cubicBezTo>
                  <a:cubicBezTo>
                    <a:pt x="447" y="1165"/>
                    <a:pt x="452" y="1159"/>
                    <a:pt x="459" y="1156"/>
                  </a:cubicBezTo>
                  <a:cubicBezTo>
                    <a:pt x="604" y="1082"/>
                    <a:pt x="604" y="1082"/>
                    <a:pt x="604" y="1082"/>
                  </a:cubicBezTo>
                  <a:cubicBezTo>
                    <a:pt x="643" y="1063"/>
                    <a:pt x="686" y="1052"/>
                    <a:pt x="729" y="1050"/>
                  </a:cubicBezTo>
                  <a:cubicBezTo>
                    <a:pt x="702" y="1084"/>
                    <a:pt x="668" y="1113"/>
                    <a:pt x="629" y="1132"/>
                  </a:cubicBezTo>
                  <a:cubicBezTo>
                    <a:pt x="608" y="1142"/>
                    <a:pt x="608" y="1142"/>
                    <a:pt x="608" y="1142"/>
                  </a:cubicBezTo>
                  <a:cubicBezTo>
                    <a:pt x="599" y="1147"/>
                    <a:pt x="596" y="1158"/>
                    <a:pt x="600" y="1168"/>
                  </a:cubicBezTo>
                  <a:cubicBezTo>
                    <a:pt x="605" y="1177"/>
                    <a:pt x="616" y="1181"/>
                    <a:pt x="626" y="1176"/>
                  </a:cubicBezTo>
                  <a:cubicBezTo>
                    <a:pt x="646" y="1166"/>
                    <a:pt x="646" y="1166"/>
                    <a:pt x="646" y="1166"/>
                  </a:cubicBezTo>
                  <a:cubicBezTo>
                    <a:pt x="696" y="1140"/>
                    <a:pt x="740" y="1103"/>
                    <a:pt x="772" y="1057"/>
                  </a:cubicBezTo>
                  <a:cubicBezTo>
                    <a:pt x="782" y="1043"/>
                    <a:pt x="782" y="1043"/>
                    <a:pt x="782" y="1043"/>
                  </a:cubicBezTo>
                  <a:cubicBezTo>
                    <a:pt x="786" y="1037"/>
                    <a:pt x="786" y="1029"/>
                    <a:pt x="783" y="1023"/>
                  </a:cubicBezTo>
                  <a:cubicBezTo>
                    <a:pt x="780" y="1017"/>
                    <a:pt x="774" y="1013"/>
                    <a:pt x="767" y="1013"/>
                  </a:cubicBezTo>
                  <a:cubicBezTo>
                    <a:pt x="750" y="1012"/>
                    <a:pt x="750" y="1012"/>
                    <a:pt x="750" y="1012"/>
                  </a:cubicBezTo>
                  <a:cubicBezTo>
                    <a:pt x="693" y="1011"/>
                    <a:pt x="637" y="1023"/>
                    <a:pt x="587" y="1049"/>
                  </a:cubicBezTo>
                  <a:cubicBezTo>
                    <a:pt x="447" y="1120"/>
                    <a:pt x="447" y="1120"/>
                    <a:pt x="447" y="1120"/>
                  </a:cubicBezTo>
                  <a:cubicBezTo>
                    <a:pt x="450" y="1098"/>
                    <a:pt x="455" y="1077"/>
                    <a:pt x="462" y="1057"/>
                  </a:cubicBezTo>
                  <a:cubicBezTo>
                    <a:pt x="488" y="984"/>
                    <a:pt x="488" y="984"/>
                    <a:pt x="488" y="984"/>
                  </a:cubicBezTo>
                  <a:cubicBezTo>
                    <a:pt x="512" y="979"/>
                    <a:pt x="533" y="966"/>
                    <a:pt x="548" y="946"/>
                  </a:cubicBezTo>
                  <a:cubicBezTo>
                    <a:pt x="578" y="906"/>
                    <a:pt x="578" y="906"/>
                    <a:pt x="578" y="906"/>
                  </a:cubicBezTo>
                  <a:cubicBezTo>
                    <a:pt x="628" y="934"/>
                    <a:pt x="628" y="934"/>
                    <a:pt x="628" y="934"/>
                  </a:cubicBezTo>
                  <a:cubicBezTo>
                    <a:pt x="635" y="937"/>
                    <a:pt x="644" y="940"/>
                    <a:pt x="652" y="940"/>
                  </a:cubicBezTo>
                  <a:cubicBezTo>
                    <a:pt x="659" y="940"/>
                    <a:pt x="667" y="938"/>
                    <a:pt x="674" y="935"/>
                  </a:cubicBezTo>
                  <a:cubicBezTo>
                    <a:pt x="688" y="928"/>
                    <a:pt x="699" y="915"/>
                    <a:pt x="702" y="899"/>
                  </a:cubicBezTo>
                  <a:cubicBezTo>
                    <a:pt x="718" y="828"/>
                    <a:pt x="718" y="828"/>
                    <a:pt x="718" y="828"/>
                  </a:cubicBezTo>
                  <a:cubicBezTo>
                    <a:pt x="752" y="833"/>
                    <a:pt x="752" y="833"/>
                    <a:pt x="752" y="833"/>
                  </a:cubicBezTo>
                  <a:cubicBezTo>
                    <a:pt x="768" y="835"/>
                    <a:pt x="784" y="830"/>
                    <a:pt x="795" y="818"/>
                  </a:cubicBezTo>
                  <a:cubicBezTo>
                    <a:pt x="806" y="807"/>
                    <a:pt x="812" y="791"/>
                    <a:pt x="810" y="775"/>
                  </a:cubicBezTo>
                  <a:cubicBezTo>
                    <a:pt x="804" y="741"/>
                    <a:pt x="804" y="741"/>
                    <a:pt x="804" y="741"/>
                  </a:cubicBezTo>
                  <a:cubicBezTo>
                    <a:pt x="875" y="726"/>
                    <a:pt x="875" y="726"/>
                    <a:pt x="875" y="726"/>
                  </a:cubicBezTo>
                  <a:cubicBezTo>
                    <a:pt x="891" y="722"/>
                    <a:pt x="905" y="712"/>
                    <a:pt x="911" y="697"/>
                  </a:cubicBezTo>
                  <a:cubicBezTo>
                    <a:pt x="918" y="682"/>
                    <a:pt x="918" y="665"/>
                    <a:pt x="910" y="651"/>
                  </a:cubicBezTo>
                  <a:cubicBezTo>
                    <a:pt x="883" y="601"/>
                    <a:pt x="883" y="601"/>
                    <a:pt x="883" y="601"/>
                  </a:cubicBezTo>
                  <a:cubicBezTo>
                    <a:pt x="923" y="571"/>
                    <a:pt x="923" y="571"/>
                    <a:pt x="923" y="571"/>
                  </a:cubicBezTo>
                  <a:cubicBezTo>
                    <a:pt x="948" y="552"/>
                    <a:pt x="962" y="524"/>
                    <a:pt x="962" y="493"/>
                  </a:cubicBezTo>
                  <a:cubicBezTo>
                    <a:pt x="962" y="462"/>
                    <a:pt x="948" y="433"/>
                    <a:pt x="923" y="414"/>
                  </a:cubicBezTo>
                  <a:moveTo>
                    <a:pt x="877" y="304"/>
                  </a:moveTo>
                  <a:lnTo>
                    <a:pt x="877" y="304"/>
                  </a:lnTo>
                  <a:cubicBezTo>
                    <a:pt x="879" y="308"/>
                    <a:pt x="879" y="312"/>
                    <a:pt x="877" y="316"/>
                  </a:cubicBezTo>
                  <a:cubicBezTo>
                    <a:pt x="852" y="361"/>
                    <a:pt x="852" y="361"/>
                    <a:pt x="852" y="361"/>
                  </a:cubicBezTo>
                  <a:cubicBezTo>
                    <a:pt x="834" y="347"/>
                    <a:pt x="834" y="347"/>
                    <a:pt x="834" y="347"/>
                  </a:cubicBezTo>
                  <a:cubicBezTo>
                    <a:pt x="820" y="337"/>
                    <a:pt x="805" y="328"/>
                    <a:pt x="789" y="320"/>
                  </a:cubicBezTo>
                  <a:cubicBezTo>
                    <a:pt x="794" y="308"/>
                    <a:pt x="797" y="295"/>
                    <a:pt x="799" y="282"/>
                  </a:cubicBezTo>
                  <a:cubicBezTo>
                    <a:pt x="868" y="297"/>
                    <a:pt x="868" y="297"/>
                    <a:pt x="868" y="297"/>
                  </a:cubicBezTo>
                  <a:cubicBezTo>
                    <a:pt x="872" y="298"/>
                    <a:pt x="875" y="301"/>
                    <a:pt x="877" y="304"/>
                  </a:cubicBezTo>
                  <a:moveTo>
                    <a:pt x="615" y="128"/>
                  </a:moveTo>
                  <a:lnTo>
                    <a:pt x="615" y="128"/>
                  </a:lnTo>
                  <a:cubicBezTo>
                    <a:pt x="601" y="110"/>
                    <a:pt x="601" y="110"/>
                    <a:pt x="601" y="110"/>
                  </a:cubicBezTo>
                  <a:cubicBezTo>
                    <a:pt x="646" y="85"/>
                    <a:pt x="646" y="85"/>
                    <a:pt x="646" y="85"/>
                  </a:cubicBezTo>
                  <a:cubicBezTo>
                    <a:pt x="650" y="83"/>
                    <a:pt x="654" y="83"/>
                    <a:pt x="658" y="85"/>
                  </a:cubicBezTo>
                  <a:cubicBezTo>
                    <a:pt x="662" y="86"/>
                    <a:pt x="664" y="90"/>
                    <a:pt x="665" y="94"/>
                  </a:cubicBezTo>
                  <a:cubicBezTo>
                    <a:pt x="680" y="163"/>
                    <a:pt x="680" y="163"/>
                    <a:pt x="680" y="163"/>
                  </a:cubicBezTo>
                  <a:cubicBezTo>
                    <a:pt x="667" y="165"/>
                    <a:pt x="654" y="168"/>
                    <a:pt x="642" y="173"/>
                  </a:cubicBezTo>
                  <a:cubicBezTo>
                    <a:pt x="634" y="157"/>
                    <a:pt x="625" y="142"/>
                    <a:pt x="615" y="128"/>
                  </a:cubicBezTo>
                  <a:moveTo>
                    <a:pt x="273" y="94"/>
                  </a:moveTo>
                  <a:lnTo>
                    <a:pt x="273" y="94"/>
                  </a:lnTo>
                  <a:cubicBezTo>
                    <a:pt x="274" y="90"/>
                    <a:pt x="277" y="86"/>
                    <a:pt x="281" y="85"/>
                  </a:cubicBezTo>
                  <a:cubicBezTo>
                    <a:pt x="285" y="83"/>
                    <a:pt x="289" y="83"/>
                    <a:pt x="293" y="85"/>
                  </a:cubicBezTo>
                  <a:cubicBezTo>
                    <a:pt x="338" y="110"/>
                    <a:pt x="338" y="110"/>
                    <a:pt x="338" y="110"/>
                  </a:cubicBezTo>
                  <a:cubicBezTo>
                    <a:pt x="325" y="128"/>
                    <a:pt x="325" y="128"/>
                    <a:pt x="325" y="128"/>
                  </a:cubicBezTo>
                  <a:cubicBezTo>
                    <a:pt x="314" y="142"/>
                    <a:pt x="305" y="157"/>
                    <a:pt x="297" y="173"/>
                  </a:cubicBezTo>
                  <a:cubicBezTo>
                    <a:pt x="285" y="168"/>
                    <a:pt x="272" y="165"/>
                    <a:pt x="259" y="163"/>
                  </a:cubicBezTo>
                  <a:lnTo>
                    <a:pt x="273" y="94"/>
                  </a:lnTo>
                  <a:moveTo>
                    <a:pt x="105" y="347"/>
                  </a:moveTo>
                  <a:lnTo>
                    <a:pt x="105" y="347"/>
                  </a:lnTo>
                  <a:cubicBezTo>
                    <a:pt x="86" y="361"/>
                    <a:pt x="86" y="361"/>
                    <a:pt x="86" y="361"/>
                  </a:cubicBezTo>
                  <a:cubicBezTo>
                    <a:pt x="62" y="316"/>
                    <a:pt x="62" y="316"/>
                    <a:pt x="62" y="316"/>
                  </a:cubicBezTo>
                  <a:cubicBezTo>
                    <a:pt x="60" y="312"/>
                    <a:pt x="60" y="308"/>
                    <a:pt x="62" y="304"/>
                  </a:cubicBezTo>
                  <a:cubicBezTo>
                    <a:pt x="64" y="301"/>
                    <a:pt x="67" y="298"/>
                    <a:pt x="71" y="297"/>
                  </a:cubicBezTo>
                  <a:cubicBezTo>
                    <a:pt x="140" y="282"/>
                    <a:pt x="140" y="282"/>
                    <a:pt x="140" y="282"/>
                  </a:cubicBezTo>
                  <a:cubicBezTo>
                    <a:pt x="142" y="295"/>
                    <a:pt x="145" y="308"/>
                    <a:pt x="150" y="320"/>
                  </a:cubicBezTo>
                  <a:cubicBezTo>
                    <a:pt x="134" y="328"/>
                    <a:pt x="119" y="337"/>
                    <a:pt x="105" y="347"/>
                  </a:cubicBezTo>
                  <a:moveTo>
                    <a:pt x="62" y="681"/>
                  </a:moveTo>
                  <a:lnTo>
                    <a:pt x="62" y="681"/>
                  </a:lnTo>
                  <a:cubicBezTo>
                    <a:pt x="60" y="677"/>
                    <a:pt x="60" y="673"/>
                    <a:pt x="62" y="669"/>
                  </a:cubicBezTo>
                  <a:cubicBezTo>
                    <a:pt x="86" y="624"/>
                    <a:pt x="86" y="624"/>
                    <a:pt x="86" y="624"/>
                  </a:cubicBezTo>
                  <a:cubicBezTo>
                    <a:pt x="105" y="637"/>
                    <a:pt x="105" y="637"/>
                    <a:pt x="105" y="637"/>
                  </a:cubicBezTo>
                  <a:cubicBezTo>
                    <a:pt x="119" y="648"/>
                    <a:pt x="134" y="657"/>
                    <a:pt x="150" y="665"/>
                  </a:cubicBezTo>
                  <a:cubicBezTo>
                    <a:pt x="145" y="677"/>
                    <a:pt x="142" y="690"/>
                    <a:pt x="140" y="703"/>
                  </a:cubicBezTo>
                  <a:cubicBezTo>
                    <a:pt x="71" y="688"/>
                    <a:pt x="71" y="688"/>
                    <a:pt x="71" y="688"/>
                  </a:cubicBezTo>
                  <a:cubicBezTo>
                    <a:pt x="67" y="687"/>
                    <a:pt x="64" y="685"/>
                    <a:pt x="62" y="681"/>
                  </a:cubicBezTo>
                  <a:moveTo>
                    <a:pt x="293" y="900"/>
                  </a:moveTo>
                  <a:lnTo>
                    <a:pt x="293" y="900"/>
                  </a:lnTo>
                  <a:cubicBezTo>
                    <a:pt x="289" y="902"/>
                    <a:pt x="285" y="902"/>
                    <a:pt x="281" y="900"/>
                  </a:cubicBezTo>
                  <a:cubicBezTo>
                    <a:pt x="277" y="898"/>
                    <a:pt x="274" y="895"/>
                    <a:pt x="273" y="891"/>
                  </a:cubicBezTo>
                  <a:cubicBezTo>
                    <a:pt x="259" y="822"/>
                    <a:pt x="259" y="822"/>
                    <a:pt x="259" y="822"/>
                  </a:cubicBezTo>
                  <a:cubicBezTo>
                    <a:pt x="272" y="820"/>
                    <a:pt x="285" y="817"/>
                    <a:pt x="297" y="812"/>
                  </a:cubicBezTo>
                  <a:cubicBezTo>
                    <a:pt x="305" y="828"/>
                    <a:pt x="314" y="843"/>
                    <a:pt x="325" y="857"/>
                  </a:cubicBezTo>
                  <a:cubicBezTo>
                    <a:pt x="338" y="875"/>
                    <a:pt x="338" y="875"/>
                    <a:pt x="338" y="875"/>
                  </a:cubicBezTo>
                  <a:lnTo>
                    <a:pt x="293" y="900"/>
                  </a:lnTo>
                  <a:moveTo>
                    <a:pt x="402" y="1148"/>
                  </a:moveTo>
                  <a:lnTo>
                    <a:pt x="402" y="1148"/>
                  </a:lnTo>
                  <a:cubicBezTo>
                    <a:pt x="398" y="1154"/>
                    <a:pt x="393" y="1159"/>
                    <a:pt x="385" y="1161"/>
                  </a:cubicBezTo>
                  <a:cubicBezTo>
                    <a:pt x="379" y="1164"/>
                    <a:pt x="371" y="1163"/>
                    <a:pt x="365" y="1160"/>
                  </a:cubicBezTo>
                  <a:cubicBezTo>
                    <a:pt x="219" y="1087"/>
                    <a:pt x="219" y="1087"/>
                    <a:pt x="219" y="1087"/>
                  </a:cubicBezTo>
                  <a:cubicBezTo>
                    <a:pt x="180" y="1067"/>
                    <a:pt x="146" y="1038"/>
                    <a:pt x="119" y="1004"/>
                  </a:cubicBezTo>
                  <a:cubicBezTo>
                    <a:pt x="162" y="1006"/>
                    <a:pt x="205" y="1017"/>
                    <a:pt x="244" y="1037"/>
                  </a:cubicBezTo>
                  <a:cubicBezTo>
                    <a:pt x="390" y="1110"/>
                    <a:pt x="390" y="1110"/>
                    <a:pt x="390" y="1110"/>
                  </a:cubicBezTo>
                  <a:cubicBezTo>
                    <a:pt x="396" y="1114"/>
                    <a:pt x="401" y="1119"/>
                    <a:pt x="403" y="1126"/>
                  </a:cubicBezTo>
                  <a:cubicBezTo>
                    <a:pt x="406" y="1133"/>
                    <a:pt x="405" y="1141"/>
                    <a:pt x="402" y="1148"/>
                  </a:cubicBezTo>
                  <a:moveTo>
                    <a:pt x="518" y="923"/>
                  </a:moveTo>
                  <a:lnTo>
                    <a:pt x="518" y="923"/>
                  </a:lnTo>
                  <a:cubicBezTo>
                    <a:pt x="506" y="938"/>
                    <a:pt x="488" y="947"/>
                    <a:pt x="470" y="947"/>
                  </a:cubicBezTo>
                  <a:cubicBezTo>
                    <a:pt x="450" y="947"/>
                    <a:pt x="433" y="938"/>
                    <a:pt x="421" y="923"/>
                  </a:cubicBezTo>
                  <a:cubicBezTo>
                    <a:pt x="355" y="834"/>
                    <a:pt x="355" y="834"/>
                    <a:pt x="355" y="834"/>
                  </a:cubicBezTo>
                  <a:cubicBezTo>
                    <a:pt x="346" y="823"/>
                    <a:pt x="338" y="810"/>
                    <a:pt x="332" y="796"/>
                  </a:cubicBezTo>
                  <a:cubicBezTo>
                    <a:pt x="349" y="786"/>
                    <a:pt x="365" y="774"/>
                    <a:pt x="379" y="760"/>
                  </a:cubicBezTo>
                  <a:cubicBezTo>
                    <a:pt x="381" y="759"/>
                    <a:pt x="381" y="759"/>
                    <a:pt x="381" y="759"/>
                  </a:cubicBezTo>
                  <a:cubicBezTo>
                    <a:pt x="386" y="773"/>
                    <a:pt x="394" y="786"/>
                    <a:pt x="403" y="798"/>
                  </a:cubicBezTo>
                  <a:cubicBezTo>
                    <a:pt x="429" y="832"/>
                    <a:pt x="429" y="832"/>
                    <a:pt x="429" y="832"/>
                  </a:cubicBezTo>
                  <a:cubicBezTo>
                    <a:pt x="438" y="845"/>
                    <a:pt x="453" y="853"/>
                    <a:pt x="470" y="853"/>
                  </a:cubicBezTo>
                  <a:cubicBezTo>
                    <a:pt x="486" y="853"/>
                    <a:pt x="500" y="845"/>
                    <a:pt x="510" y="832"/>
                  </a:cubicBezTo>
                  <a:cubicBezTo>
                    <a:pt x="536" y="798"/>
                    <a:pt x="536" y="798"/>
                    <a:pt x="536" y="798"/>
                  </a:cubicBezTo>
                  <a:cubicBezTo>
                    <a:pt x="545" y="786"/>
                    <a:pt x="553" y="773"/>
                    <a:pt x="558" y="759"/>
                  </a:cubicBezTo>
                  <a:cubicBezTo>
                    <a:pt x="560" y="760"/>
                    <a:pt x="560" y="760"/>
                    <a:pt x="560" y="760"/>
                  </a:cubicBezTo>
                  <a:cubicBezTo>
                    <a:pt x="574" y="774"/>
                    <a:pt x="590" y="786"/>
                    <a:pt x="608" y="796"/>
                  </a:cubicBezTo>
                  <a:cubicBezTo>
                    <a:pt x="601" y="810"/>
                    <a:pt x="593" y="823"/>
                    <a:pt x="584" y="834"/>
                  </a:cubicBezTo>
                  <a:lnTo>
                    <a:pt x="518" y="923"/>
                  </a:lnTo>
                  <a:moveTo>
                    <a:pt x="665" y="891"/>
                  </a:moveTo>
                  <a:lnTo>
                    <a:pt x="665" y="891"/>
                  </a:lnTo>
                  <a:cubicBezTo>
                    <a:pt x="664" y="895"/>
                    <a:pt x="662" y="898"/>
                    <a:pt x="658" y="900"/>
                  </a:cubicBezTo>
                  <a:cubicBezTo>
                    <a:pt x="654" y="902"/>
                    <a:pt x="650" y="902"/>
                    <a:pt x="646" y="900"/>
                  </a:cubicBezTo>
                  <a:cubicBezTo>
                    <a:pt x="601" y="875"/>
                    <a:pt x="601" y="875"/>
                    <a:pt x="601" y="875"/>
                  </a:cubicBezTo>
                  <a:cubicBezTo>
                    <a:pt x="615" y="857"/>
                    <a:pt x="615" y="857"/>
                    <a:pt x="615" y="857"/>
                  </a:cubicBezTo>
                  <a:cubicBezTo>
                    <a:pt x="625" y="843"/>
                    <a:pt x="634" y="828"/>
                    <a:pt x="642" y="812"/>
                  </a:cubicBezTo>
                  <a:cubicBezTo>
                    <a:pt x="654" y="817"/>
                    <a:pt x="667" y="820"/>
                    <a:pt x="680" y="822"/>
                  </a:cubicBezTo>
                  <a:lnTo>
                    <a:pt x="665" y="891"/>
                  </a:lnTo>
                  <a:moveTo>
                    <a:pt x="768" y="791"/>
                  </a:moveTo>
                  <a:lnTo>
                    <a:pt x="768" y="791"/>
                  </a:lnTo>
                  <a:cubicBezTo>
                    <a:pt x="765" y="794"/>
                    <a:pt x="761" y="796"/>
                    <a:pt x="757" y="795"/>
                  </a:cubicBezTo>
                  <a:cubicBezTo>
                    <a:pt x="692" y="786"/>
                    <a:pt x="692" y="786"/>
                    <a:pt x="692" y="786"/>
                  </a:cubicBezTo>
                  <a:cubicBezTo>
                    <a:pt x="652" y="780"/>
                    <a:pt x="615" y="762"/>
                    <a:pt x="587" y="733"/>
                  </a:cubicBezTo>
                  <a:cubicBezTo>
                    <a:pt x="563" y="710"/>
                    <a:pt x="563" y="710"/>
                    <a:pt x="563" y="710"/>
                  </a:cubicBezTo>
                  <a:cubicBezTo>
                    <a:pt x="558" y="704"/>
                    <a:pt x="551" y="703"/>
                    <a:pt x="544" y="705"/>
                  </a:cubicBezTo>
                  <a:cubicBezTo>
                    <a:pt x="537" y="707"/>
                    <a:pt x="532" y="712"/>
                    <a:pt x="531" y="719"/>
                  </a:cubicBezTo>
                  <a:cubicBezTo>
                    <a:pt x="527" y="739"/>
                    <a:pt x="518" y="759"/>
                    <a:pt x="505" y="775"/>
                  </a:cubicBezTo>
                  <a:cubicBezTo>
                    <a:pt x="491" y="795"/>
                    <a:pt x="491" y="795"/>
                    <a:pt x="491" y="795"/>
                  </a:cubicBezTo>
                  <a:cubicBezTo>
                    <a:pt x="491" y="739"/>
                    <a:pt x="491" y="739"/>
                    <a:pt x="491" y="739"/>
                  </a:cubicBezTo>
                  <a:cubicBezTo>
                    <a:pt x="491" y="739"/>
                    <a:pt x="491" y="738"/>
                    <a:pt x="490" y="738"/>
                  </a:cubicBezTo>
                  <a:cubicBezTo>
                    <a:pt x="474" y="720"/>
                    <a:pt x="453" y="731"/>
                    <a:pt x="453" y="748"/>
                  </a:cubicBezTo>
                  <a:cubicBezTo>
                    <a:pt x="453" y="802"/>
                    <a:pt x="453" y="802"/>
                    <a:pt x="453" y="802"/>
                  </a:cubicBezTo>
                  <a:cubicBezTo>
                    <a:pt x="410" y="745"/>
                    <a:pt x="410" y="745"/>
                    <a:pt x="410" y="745"/>
                  </a:cubicBezTo>
                  <a:cubicBezTo>
                    <a:pt x="407" y="741"/>
                    <a:pt x="406" y="735"/>
                    <a:pt x="407" y="730"/>
                  </a:cubicBezTo>
                  <a:cubicBezTo>
                    <a:pt x="411" y="719"/>
                    <a:pt x="405" y="709"/>
                    <a:pt x="395" y="705"/>
                  </a:cubicBezTo>
                  <a:cubicBezTo>
                    <a:pt x="393" y="705"/>
                    <a:pt x="391" y="705"/>
                    <a:pt x="389" y="705"/>
                  </a:cubicBezTo>
                  <a:cubicBezTo>
                    <a:pt x="385" y="705"/>
                    <a:pt x="380" y="707"/>
                    <a:pt x="376" y="710"/>
                  </a:cubicBezTo>
                  <a:cubicBezTo>
                    <a:pt x="352" y="734"/>
                    <a:pt x="352" y="734"/>
                    <a:pt x="352" y="734"/>
                  </a:cubicBezTo>
                  <a:cubicBezTo>
                    <a:pt x="324" y="762"/>
                    <a:pt x="287" y="781"/>
                    <a:pt x="248" y="787"/>
                  </a:cubicBezTo>
                  <a:cubicBezTo>
                    <a:pt x="182" y="796"/>
                    <a:pt x="182" y="796"/>
                    <a:pt x="182" y="796"/>
                  </a:cubicBezTo>
                  <a:cubicBezTo>
                    <a:pt x="175" y="797"/>
                    <a:pt x="168" y="792"/>
                    <a:pt x="167" y="784"/>
                  </a:cubicBezTo>
                  <a:lnTo>
                    <a:pt x="167" y="784"/>
                  </a:lnTo>
                  <a:cubicBezTo>
                    <a:pt x="184" y="661"/>
                    <a:pt x="184" y="661"/>
                    <a:pt x="184" y="661"/>
                  </a:cubicBezTo>
                  <a:cubicBezTo>
                    <a:pt x="185" y="657"/>
                    <a:pt x="187" y="652"/>
                    <a:pt x="190" y="649"/>
                  </a:cubicBezTo>
                  <a:cubicBezTo>
                    <a:pt x="255" y="584"/>
                    <a:pt x="255" y="584"/>
                    <a:pt x="255" y="584"/>
                  </a:cubicBezTo>
                  <a:cubicBezTo>
                    <a:pt x="256" y="584"/>
                    <a:pt x="256" y="584"/>
                    <a:pt x="256" y="584"/>
                  </a:cubicBezTo>
                  <a:cubicBezTo>
                    <a:pt x="262" y="570"/>
                    <a:pt x="255" y="557"/>
                    <a:pt x="243" y="555"/>
                  </a:cubicBezTo>
                  <a:cubicBezTo>
                    <a:pt x="222" y="550"/>
                    <a:pt x="203" y="542"/>
                    <a:pt x="187" y="529"/>
                  </a:cubicBezTo>
                  <a:cubicBezTo>
                    <a:pt x="163" y="512"/>
                    <a:pt x="163" y="512"/>
                    <a:pt x="163" y="512"/>
                  </a:cubicBezTo>
                  <a:cubicBezTo>
                    <a:pt x="221" y="512"/>
                    <a:pt x="221" y="512"/>
                    <a:pt x="221" y="512"/>
                  </a:cubicBezTo>
                  <a:cubicBezTo>
                    <a:pt x="221" y="512"/>
                    <a:pt x="222" y="512"/>
                    <a:pt x="222" y="511"/>
                  </a:cubicBezTo>
                  <a:cubicBezTo>
                    <a:pt x="240" y="495"/>
                    <a:pt x="229" y="474"/>
                    <a:pt x="212" y="474"/>
                  </a:cubicBezTo>
                  <a:cubicBezTo>
                    <a:pt x="165" y="474"/>
                    <a:pt x="165" y="474"/>
                    <a:pt x="165" y="474"/>
                  </a:cubicBezTo>
                  <a:cubicBezTo>
                    <a:pt x="220" y="433"/>
                    <a:pt x="220" y="433"/>
                    <a:pt x="220" y="433"/>
                  </a:cubicBezTo>
                  <a:cubicBezTo>
                    <a:pt x="223" y="430"/>
                    <a:pt x="228" y="429"/>
                    <a:pt x="232" y="431"/>
                  </a:cubicBezTo>
                  <a:cubicBezTo>
                    <a:pt x="249" y="437"/>
                    <a:pt x="265" y="421"/>
                    <a:pt x="256" y="403"/>
                  </a:cubicBezTo>
                  <a:lnTo>
                    <a:pt x="256" y="403"/>
                  </a:lnTo>
                  <a:cubicBezTo>
                    <a:pt x="252" y="398"/>
                    <a:pt x="206" y="352"/>
                    <a:pt x="190" y="337"/>
                  </a:cubicBezTo>
                  <a:cubicBezTo>
                    <a:pt x="188" y="334"/>
                    <a:pt x="185" y="330"/>
                    <a:pt x="185" y="326"/>
                  </a:cubicBezTo>
                  <a:cubicBezTo>
                    <a:pt x="168" y="206"/>
                    <a:pt x="168" y="206"/>
                    <a:pt x="168" y="206"/>
                  </a:cubicBezTo>
                  <a:cubicBezTo>
                    <a:pt x="167" y="201"/>
                    <a:pt x="168" y="198"/>
                    <a:pt x="171" y="195"/>
                  </a:cubicBezTo>
                  <a:cubicBezTo>
                    <a:pt x="174" y="192"/>
                    <a:pt x="178" y="190"/>
                    <a:pt x="182" y="191"/>
                  </a:cubicBezTo>
                  <a:cubicBezTo>
                    <a:pt x="248" y="200"/>
                    <a:pt x="248" y="200"/>
                    <a:pt x="248" y="200"/>
                  </a:cubicBezTo>
                  <a:cubicBezTo>
                    <a:pt x="288" y="206"/>
                    <a:pt x="325" y="224"/>
                    <a:pt x="353" y="253"/>
                  </a:cubicBezTo>
                  <a:cubicBezTo>
                    <a:pt x="379" y="279"/>
                    <a:pt x="379" y="279"/>
                    <a:pt x="379" y="279"/>
                  </a:cubicBezTo>
                  <a:cubicBezTo>
                    <a:pt x="379" y="279"/>
                    <a:pt x="380" y="279"/>
                    <a:pt x="380" y="280"/>
                  </a:cubicBezTo>
                  <a:cubicBezTo>
                    <a:pt x="397" y="288"/>
                    <a:pt x="414" y="272"/>
                    <a:pt x="408" y="256"/>
                  </a:cubicBezTo>
                  <a:cubicBezTo>
                    <a:pt x="406" y="251"/>
                    <a:pt x="407" y="247"/>
                    <a:pt x="410" y="243"/>
                  </a:cubicBezTo>
                  <a:cubicBezTo>
                    <a:pt x="448" y="192"/>
                    <a:pt x="448" y="192"/>
                    <a:pt x="448" y="192"/>
                  </a:cubicBezTo>
                  <a:cubicBezTo>
                    <a:pt x="448" y="241"/>
                    <a:pt x="448" y="241"/>
                    <a:pt x="448" y="241"/>
                  </a:cubicBezTo>
                  <a:cubicBezTo>
                    <a:pt x="448" y="241"/>
                    <a:pt x="448" y="242"/>
                    <a:pt x="449" y="242"/>
                  </a:cubicBezTo>
                  <a:cubicBezTo>
                    <a:pt x="465" y="260"/>
                    <a:pt x="486" y="249"/>
                    <a:pt x="486" y="232"/>
                  </a:cubicBezTo>
                  <a:cubicBezTo>
                    <a:pt x="486" y="183"/>
                    <a:pt x="486" y="183"/>
                    <a:pt x="486" y="183"/>
                  </a:cubicBezTo>
                  <a:cubicBezTo>
                    <a:pt x="505" y="210"/>
                    <a:pt x="505" y="210"/>
                    <a:pt x="505" y="210"/>
                  </a:cubicBezTo>
                  <a:cubicBezTo>
                    <a:pt x="518" y="226"/>
                    <a:pt x="527" y="246"/>
                    <a:pt x="531" y="266"/>
                  </a:cubicBezTo>
                  <a:cubicBezTo>
                    <a:pt x="532" y="273"/>
                    <a:pt x="537" y="278"/>
                    <a:pt x="544" y="280"/>
                  </a:cubicBezTo>
                  <a:cubicBezTo>
                    <a:pt x="551" y="282"/>
                    <a:pt x="558" y="280"/>
                    <a:pt x="563" y="275"/>
                  </a:cubicBezTo>
                  <a:cubicBezTo>
                    <a:pt x="587" y="252"/>
                    <a:pt x="587" y="252"/>
                    <a:pt x="587" y="252"/>
                  </a:cubicBezTo>
                  <a:cubicBezTo>
                    <a:pt x="615" y="224"/>
                    <a:pt x="652" y="205"/>
                    <a:pt x="692" y="199"/>
                  </a:cubicBezTo>
                  <a:cubicBezTo>
                    <a:pt x="757" y="190"/>
                    <a:pt x="757" y="190"/>
                    <a:pt x="757" y="190"/>
                  </a:cubicBezTo>
                  <a:cubicBezTo>
                    <a:pt x="761" y="189"/>
                    <a:pt x="765" y="191"/>
                    <a:pt x="768" y="194"/>
                  </a:cubicBezTo>
                  <a:cubicBezTo>
                    <a:pt x="771" y="197"/>
                    <a:pt x="772" y="200"/>
                    <a:pt x="772" y="205"/>
                  </a:cubicBezTo>
                  <a:cubicBezTo>
                    <a:pt x="762" y="270"/>
                    <a:pt x="762" y="270"/>
                    <a:pt x="762" y="270"/>
                  </a:cubicBezTo>
                  <a:cubicBezTo>
                    <a:pt x="757" y="310"/>
                    <a:pt x="738" y="347"/>
                    <a:pt x="710" y="375"/>
                  </a:cubicBezTo>
                  <a:cubicBezTo>
                    <a:pt x="686" y="399"/>
                    <a:pt x="686" y="399"/>
                    <a:pt x="686" y="399"/>
                  </a:cubicBezTo>
                  <a:cubicBezTo>
                    <a:pt x="682" y="404"/>
                    <a:pt x="680" y="411"/>
                    <a:pt x="682" y="418"/>
                  </a:cubicBezTo>
                  <a:cubicBezTo>
                    <a:pt x="684" y="425"/>
                    <a:pt x="689" y="429"/>
                    <a:pt x="696" y="431"/>
                  </a:cubicBezTo>
                  <a:cubicBezTo>
                    <a:pt x="716" y="435"/>
                    <a:pt x="736" y="444"/>
                    <a:pt x="753" y="456"/>
                  </a:cubicBezTo>
                  <a:cubicBezTo>
                    <a:pt x="767" y="466"/>
                    <a:pt x="767" y="466"/>
                    <a:pt x="767" y="466"/>
                  </a:cubicBezTo>
                  <a:cubicBezTo>
                    <a:pt x="727" y="466"/>
                    <a:pt x="727" y="466"/>
                    <a:pt x="727" y="466"/>
                  </a:cubicBezTo>
                  <a:cubicBezTo>
                    <a:pt x="716" y="468"/>
                    <a:pt x="708" y="476"/>
                    <a:pt x="708" y="487"/>
                  </a:cubicBezTo>
                  <a:cubicBezTo>
                    <a:pt x="708" y="497"/>
                    <a:pt x="716" y="506"/>
                    <a:pt x="727" y="504"/>
                  </a:cubicBezTo>
                  <a:cubicBezTo>
                    <a:pt x="783" y="504"/>
                    <a:pt x="783" y="504"/>
                    <a:pt x="783" y="504"/>
                  </a:cubicBezTo>
                  <a:cubicBezTo>
                    <a:pt x="753" y="529"/>
                    <a:pt x="753" y="529"/>
                    <a:pt x="753" y="529"/>
                  </a:cubicBezTo>
                  <a:cubicBezTo>
                    <a:pt x="736" y="541"/>
                    <a:pt x="716" y="550"/>
                    <a:pt x="696" y="554"/>
                  </a:cubicBezTo>
                  <a:cubicBezTo>
                    <a:pt x="689" y="555"/>
                    <a:pt x="684" y="560"/>
                    <a:pt x="682" y="567"/>
                  </a:cubicBezTo>
                  <a:cubicBezTo>
                    <a:pt x="680" y="574"/>
                    <a:pt x="682" y="581"/>
                    <a:pt x="686" y="586"/>
                  </a:cubicBezTo>
                  <a:cubicBezTo>
                    <a:pt x="710" y="609"/>
                    <a:pt x="710" y="609"/>
                    <a:pt x="710" y="609"/>
                  </a:cubicBezTo>
                  <a:cubicBezTo>
                    <a:pt x="738" y="638"/>
                    <a:pt x="757" y="675"/>
                    <a:pt x="762" y="714"/>
                  </a:cubicBezTo>
                  <a:cubicBezTo>
                    <a:pt x="772" y="780"/>
                    <a:pt x="772" y="780"/>
                    <a:pt x="772" y="780"/>
                  </a:cubicBezTo>
                  <a:cubicBezTo>
                    <a:pt x="772" y="785"/>
                    <a:pt x="771" y="789"/>
                    <a:pt x="768" y="791"/>
                  </a:cubicBezTo>
                  <a:moveTo>
                    <a:pt x="877" y="669"/>
                  </a:moveTo>
                  <a:lnTo>
                    <a:pt x="877" y="669"/>
                  </a:lnTo>
                  <a:cubicBezTo>
                    <a:pt x="879" y="673"/>
                    <a:pt x="879" y="677"/>
                    <a:pt x="877" y="681"/>
                  </a:cubicBezTo>
                  <a:cubicBezTo>
                    <a:pt x="875" y="685"/>
                    <a:pt x="872" y="687"/>
                    <a:pt x="868" y="688"/>
                  </a:cubicBezTo>
                  <a:cubicBezTo>
                    <a:pt x="799" y="703"/>
                    <a:pt x="799" y="703"/>
                    <a:pt x="799" y="703"/>
                  </a:cubicBezTo>
                  <a:cubicBezTo>
                    <a:pt x="797" y="690"/>
                    <a:pt x="794" y="677"/>
                    <a:pt x="789" y="665"/>
                  </a:cubicBezTo>
                  <a:cubicBezTo>
                    <a:pt x="805" y="657"/>
                    <a:pt x="820" y="648"/>
                    <a:pt x="834" y="637"/>
                  </a:cubicBezTo>
                  <a:cubicBezTo>
                    <a:pt x="852" y="624"/>
                    <a:pt x="852" y="624"/>
                    <a:pt x="852" y="624"/>
                  </a:cubicBezTo>
                  <a:lnTo>
                    <a:pt x="877" y="669"/>
                  </a:lnTo>
                  <a:moveTo>
                    <a:pt x="900" y="541"/>
                  </a:moveTo>
                  <a:lnTo>
                    <a:pt x="900" y="541"/>
                  </a:lnTo>
                  <a:cubicBezTo>
                    <a:pt x="811" y="607"/>
                    <a:pt x="811" y="607"/>
                    <a:pt x="811" y="607"/>
                  </a:cubicBezTo>
                  <a:cubicBezTo>
                    <a:pt x="799" y="616"/>
                    <a:pt x="787" y="624"/>
                    <a:pt x="773" y="630"/>
                  </a:cubicBezTo>
                  <a:cubicBezTo>
                    <a:pt x="763" y="613"/>
                    <a:pt x="751" y="597"/>
                    <a:pt x="737" y="583"/>
                  </a:cubicBezTo>
                  <a:cubicBezTo>
                    <a:pt x="736" y="582"/>
                    <a:pt x="736" y="582"/>
                    <a:pt x="736" y="582"/>
                  </a:cubicBezTo>
                  <a:cubicBezTo>
                    <a:pt x="750" y="575"/>
                    <a:pt x="763" y="568"/>
                    <a:pt x="775" y="559"/>
                  </a:cubicBezTo>
                  <a:cubicBezTo>
                    <a:pt x="809" y="533"/>
                    <a:pt x="809" y="533"/>
                    <a:pt x="809" y="533"/>
                  </a:cubicBezTo>
                  <a:cubicBezTo>
                    <a:pt x="822" y="524"/>
                    <a:pt x="830" y="509"/>
                    <a:pt x="830" y="492"/>
                  </a:cubicBezTo>
                  <a:cubicBezTo>
                    <a:pt x="830" y="476"/>
                    <a:pt x="822" y="462"/>
                    <a:pt x="809" y="452"/>
                  </a:cubicBezTo>
                  <a:cubicBezTo>
                    <a:pt x="775" y="426"/>
                    <a:pt x="775" y="426"/>
                    <a:pt x="775" y="426"/>
                  </a:cubicBezTo>
                  <a:cubicBezTo>
                    <a:pt x="763" y="417"/>
                    <a:pt x="750" y="410"/>
                    <a:pt x="736" y="404"/>
                  </a:cubicBezTo>
                  <a:cubicBezTo>
                    <a:pt x="737" y="402"/>
                    <a:pt x="737" y="402"/>
                    <a:pt x="737" y="402"/>
                  </a:cubicBezTo>
                  <a:cubicBezTo>
                    <a:pt x="751" y="388"/>
                    <a:pt x="763" y="372"/>
                    <a:pt x="773" y="354"/>
                  </a:cubicBezTo>
                  <a:cubicBezTo>
                    <a:pt x="787" y="361"/>
                    <a:pt x="799" y="369"/>
                    <a:pt x="811" y="378"/>
                  </a:cubicBezTo>
                  <a:cubicBezTo>
                    <a:pt x="900" y="445"/>
                    <a:pt x="900" y="445"/>
                    <a:pt x="900" y="445"/>
                  </a:cubicBezTo>
                  <a:cubicBezTo>
                    <a:pt x="915" y="456"/>
                    <a:pt x="924" y="473"/>
                    <a:pt x="924" y="492"/>
                  </a:cubicBezTo>
                  <a:cubicBezTo>
                    <a:pt x="924" y="512"/>
                    <a:pt x="915" y="529"/>
                    <a:pt x="900" y="5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34"/>
            <p:cNvSpPr/>
            <p:nvPr/>
          </p:nvSpPr>
          <p:spPr>
            <a:xfrm>
              <a:off x="3316958" y="1642469"/>
              <a:ext cx="108746" cy="108746"/>
            </a:xfrm>
            <a:custGeom>
              <a:avLst/>
              <a:gdLst/>
              <a:ahLst/>
              <a:cxnLst/>
              <a:rect l="l" t="t" r="r" b="b"/>
              <a:pathLst>
                <a:path w="402" h="402" extrusionOk="0">
                  <a:moveTo>
                    <a:pt x="386" y="223"/>
                  </a:moveTo>
                  <a:lnTo>
                    <a:pt x="386" y="223"/>
                  </a:lnTo>
                  <a:cubicBezTo>
                    <a:pt x="396" y="220"/>
                    <a:pt x="402" y="211"/>
                    <a:pt x="402" y="201"/>
                  </a:cubicBezTo>
                  <a:cubicBezTo>
                    <a:pt x="402" y="191"/>
                    <a:pt x="396" y="182"/>
                    <a:pt x="386" y="180"/>
                  </a:cubicBezTo>
                  <a:lnTo>
                    <a:pt x="386" y="180"/>
                  </a:lnTo>
                  <a:cubicBezTo>
                    <a:pt x="345" y="168"/>
                    <a:pt x="345" y="168"/>
                    <a:pt x="345" y="168"/>
                  </a:cubicBezTo>
                  <a:cubicBezTo>
                    <a:pt x="343" y="159"/>
                    <a:pt x="340" y="151"/>
                    <a:pt x="337" y="143"/>
                  </a:cubicBezTo>
                  <a:cubicBezTo>
                    <a:pt x="397" y="36"/>
                    <a:pt x="397" y="36"/>
                    <a:pt x="397" y="36"/>
                  </a:cubicBezTo>
                  <a:cubicBezTo>
                    <a:pt x="402" y="27"/>
                    <a:pt x="400" y="17"/>
                    <a:pt x="393" y="9"/>
                  </a:cubicBezTo>
                  <a:cubicBezTo>
                    <a:pt x="386" y="2"/>
                    <a:pt x="375" y="0"/>
                    <a:pt x="366" y="6"/>
                  </a:cubicBezTo>
                  <a:cubicBezTo>
                    <a:pt x="259" y="66"/>
                    <a:pt x="259" y="66"/>
                    <a:pt x="259" y="66"/>
                  </a:cubicBezTo>
                  <a:cubicBezTo>
                    <a:pt x="251" y="62"/>
                    <a:pt x="243" y="60"/>
                    <a:pt x="235" y="57"/>
                  </a:cubicBezTo>
                  <a:cubicBezTo>
                    <a:pt x="223" y="16"/>
                    <a:pt x="223" y="16"/>
                    <a:pt x="223" y="16"/>
                  </a:cubicBezTo>
                  <a:cubicBezTo>
                    <a:pt x="220" y="6"/>
                    <a:pt x="211" y="0"/>
                    <a:pt x="202" y="0"/>
                  </a:cubicBezTo>
                  <a:lnTo>
                    <a:pt x="202" y="0"/>
                  </a:lnTo>
                  <a:cubicBezTo>
                    <a:pt x="192" y="0"/>
                    <a:pt x="183" y="7"/>
                    <a:pt x="180" y="16"/>
                  </a:cubicBezTo>
                  <a:cubicBezTo>
                    <a:pt x="168" y="57"/>
                    <a:pt x="168" y="57"/>
                    <a:pt x="168" y="57"/>
                  </a:cubicBezTo>
                  <a:cubicBezTo>
                    <a:pt x="160" y="59"/>
                    <a:pt x="151" y="62"/>
                    <a:pt x="143" y="6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28" y="0"/>
                    <a:pt x="17" y="2"/>
                    <a:pt x="10" y="9"/>
                  </a:cubicBezTo>
                  <a:cubicBezTo>
                    <a:pt x="3" y="16"/>
                    <a:pt x="1" y="27"/>
                    <a:pt x="6" y="36"/>
                  </a:cubicBezTo>
                  <a:cubicBezTo>
                    <a:pt x="66" y="143"/>
                    <a:pt x="66" y="143"/>
                    <a:pt x="66" y="143"/>
                  </a:cubicBezTo>
                  <a:cubicBezTo>
                    <a:pt x="63" y="151"/>
                    <a:pt x="60" y="159"/>
                    <a:pt x="58" y="168"/>
                  </a:cubicBezTo>
                  <a:cubicBezTo>
                    <a:pt x="17" y="179"/>
                    <a:pt x="17" y="179"/>
                    <a:pt x="17" y="179"/>
                  </a:cubicBezTo>
                  <a:cubicBezTo>
                    <a:pt x="7" y="182"/>
                    <a:pt x="0" y="190"/>
                    <a:pt x="0" y="201"/>
                  </a:cubicBezTo>
                  <a:cubicBezTo>
                    <a:pt x="0" y="211"/>
                    <a:pt x="7" y="220"/>
                    <a:pt x="17" y="223"/>
                  </a:cubicBezTo>
                  <a:cubicBezTo>
                    <a:pt x="58" y="234"/>
                    <a:pt x="58" y="234"/>
                    <a:pt x="58" y="234"/>
                  </a:cubicBezTo>
                  <a:cubicBezTo>
                    <a:pt x="60" y="242"/>
                    <a:pt x="63" y="251"/>
                    <a:pt x="66" y="259"/>
                  </a:cubicBezTo>
                  <a:cubicBezTo>
                    <a:pt x="6" y="366"/>
                    <a:pt x="6" y="366"/>
                    <a:pt x="6" y="366"/>
                  </a:cubicBezTo>
                  <a:cubicBezTo>
                    <a:pt x="1" y="375"/>
                    <a:pt x="3" y="387"/>
                    <a:pt x="12" y="394"/>
                  </a:cubicBezTo>
                  <a:cubicBezTo>
                    <a:pt x="19" y="400"/>
                    <a:pt x="29" y="400"/>
                    <a:pt x="37" y="396"/>
                  </a:cubicBezTo>
                  <a:cubicBezTo>
                    <a:pt x="143" y="336"/>
                    <a:pt x="143" y="336"/>
                    <a:pt x="143" y="336"/>
                  </a:cubicBezTo>
                  <a:cubicBezTo>
                    <a:pt x="151" y="340"/>
                    <a:pt x="160" y="343"/>
                    <a:pt x="168" y="344"/>
                  </a:cubicBezTo>
                  <a:cubicBezTo>
                    <a:pt x="180" y="386"/>
                    <a:pt x="180" y="386"/>
                    <a:pt x="180" y="386"/>
                  </a:cubicBezTo>
                  <a:cubicBezTo>
                    <a:pt x="183" y="395"/>
                    <a:pt x="191" y="402"/>
                    <a:pt x="202" y="402"/>
                  </a:cubicBezTo>
                  <a:cubicBezTo>
                    <a:pt x="201" y="402"/>
                    <a:pt x="201" y="402"/>
                    <a:pt x="201" y="402"/>
                  </a:cubicBezTo>
                  <a:cubicBezTo>
                    <a:pt x="211" y="402"/>
                    <a:pt x="220" y="395"/>
                    <a:pt x="223" y="386"/>
                  </a:cubicBezTo>
                  <a:cubicBezTo>
                    <a:pt x="234" y="344"/>
                    <a:pt x="234" y="344"/>
                    <a:pt x="234" y="344"/>
                  </a:cubicBezTo>
                  <a:cubicBezTo>
                    <a:pt x="243" y="343"/>
                    <a:pt x="251" y="340"/>
                    <a:pt x="259" y="336"/>
                  </a:cubicBezTo>
                  <a:cubicBezTo>
                    <a:pt x="366" y="396"/>
                    <a:pt x="366" y="396"/>
                    <a:pt x="366" y="396"/>
                  </a:cubicBezTo>
                  <a:cubicBezTo>
                    <a:pt x="375" y="402"/>
                    <a:pt x="385" y="400"/>
                    <a:pt x="393" y="393"/>
                  </a:cubicBezTo>
                  <a:cubicBezTo>
                    <a:pt x="400" y="386"/>
                    <a:pt x="401" y="375"/>
                    <a:pt x="397" y="366"/>
                  </a:cubicBezTo>
                  <a:cubicBezTo>
                    <a:pt x="337" y="259"/>
                    <a:pt x="337" y="259"/>
                    <a:pt x="337" y="259"/>
                  </a:cubicBezTo>
                  <a:cubicBezTo>
                    <a:pt x="340" y="251"/>
                    <a:pt x="343" y="243"/>
                    <a:pt x="345" y="234"/>
                  </a:cubicBezTo>
                  <a:lnTo>
                    <a:pt x="386" y="223"/>
                  </a:lnTo>
                  <a:moveTo>
                    <a:pt x="300" y="131"/>
                  </a:moveTo>
                  <a:lnTo>
                    <a:pt x="300" y="131"/>
                  </a:lnTo>
                  <a:cubicBezTo>
                    <a:pt x="296" y="137"/>
                    <a:pt x="296" y="145"/>
                    <a:pt x="299" y="152"/>
                  </a:cubicBezTo>
                  <a:cubicBezTo>
                    <a:pt x="304" y="162"/>
                    <a:pt x="307" y="172"/>
                    <a:pt x="309" y="183"/>
                  </a:cubicBezTo>
                  <a:cubicBezTo>
                    <a:pt x="310" y="191"/>
                    <a:pt x="315" y="197"/>
                    <a:pt x="323" y="201"/>
                  </a:cubicBezTo>
                  <a:cubicBezTo>
                    <a:pt x="315" y="204"/>
                    <a:pt x="310" y="210"/>
                    <a:pt x="309" y="218"/>
                  </a:cubicBezTo>
                  <a:cubicBezTo>
                    <a:pt x="307" y="229"/>
                    <a:pt x="304" y="240"/>
                    <a:pt x="299" y="249"/>
                  </a:cubicBezTo>
                  <a:cubicBezTo>
                    <a:pt x="296" y="256"/>
                    <a:pt x="296" y="264"/>
                    <a:pt x="299" y="270"/>
                  </a:cubicBezTo>
                  <a:cubicBezTo>
                    <a:pt x="336" y="335"/>
                    <a:pt x="336" y="335"/>
                    <a:pt x="336" y="335"/>
                  </a:cubicBezTo>
                  <a:cubicBezTo>
                    <a:pt x="271" y="299"/>
                    <a:pt x="271" y="299"/>
                    <a:pt x="271" y="299"/>
                  </a:cubicBezTo>
                  <a:cubicBezTo>
                    <a:pt x="268" y="297"/>
                    <a:pt x="264" y="296"/>
                    <a:pt x="260" y="296"/>
                  </a:cubicBezTo>
                  <a:cubicBezTo>
                    <a:pt x="256" y="296"/>
                    <a:pt x="253" y="297"/>
                    <a:pt x="250" y="298"/>
                  </a:cubicBezTo>
                  <a:cubicBezTo>
                    <a:pt x="240" y="303"/>
                    <a:pt x="229" y="307"/>
                    <a:pt x="219" y="308"/>
                  </a:cubicBezTo>
                  <a:cubicBezTo>
                    <a:pt x="211" y="309"/>
                    <a:pt x="204" y="315"/>
                    <a:pt x="202" y="322"/>
                  </a:cubicBezTo>
                  <a:cubicBezTo>
                    <a:pt x="198" y="315"/>
                    <a:pt x="192" y="309"/>
                    <a:pt x="184" y="308"/>
                  </a:cubicBezTo>
                  <a:cubicBezTo>
                    <a:pt x="173" y="307"/>
                    <a:pt x="163" y="303"/>
                    <a:pt x="153" y="298"/>
                  </a:cubicBezTo>
                  <a:cubicBezTo>
                    <a:pt x="146" y="295"/>
                    <a:pt x="138" y="295"/>
                    <a:pt x="132" y="299"/>
                  </a:cubicBezTo>
                  <a:cubicBezTo>
                    <a:pt x="66" y="335"/>
                    <a:pt x="66" y="335"/>
                    <a:pt x="66" y="335"/>
                  </a:cubicBezTo>
                  <a:cubicBezTo>
                    <a:pt x="103" y="270"/>
                    <a:pt x="103" y="270"/>
                    <a:pt x="103" y="270"/>
                  </a:cubicBezTo>
                  <a:cubicBezTo>
                    <a:pt x="107" y="264"/>
                    <a:pt x="107" y="256"/>
                    <a:pt x="104" y="249"/>
                  </a:cubicBezTo>
                  <a:cubicBezTo>
                    <a:pt x="99" y="239"/>
                    <a:pt x="95" y="229"/>
                    <a:pt x="94" y="218"/>
                  </a:cubicBezTo>
                  <a:cubicBezTo>
                    <a:pt x="92" y="210"/>
                    <a:pt x="87" y="203"/>
                    <a:pt x="80" y="200"/>
                  </a:cubicBezTo>
                  <a:cubicBezTo>
                    <a:pt x="87" y="197"/>
                    <a:pt x="92" y="191"/>
                    <a:pt x="94" y="183"/>
                  </a:cubicBezTo>
                  <a:cubicBezTo>
                    <a:pt x="95" y="172"/>
                    <a:pt x="99" y="162"/>
                    <a:pt x="104" y="152"/>
                  </a:cubicBezTo>
                  <a:cubicBezTo>
                    <a:pt x="107" y="145"/>
                    <a:pt x="107" y="137"/>
                    <a:pt x="103" y="131"/>
                  </a:cubicBezTo>
                  <a:cubicBezTo>
                    <a:pt x="67" y="66"/>
                    <a:pt x="67" y="66"/>
                    <a:pt x="67" y="66"/>
                  </a:cubicBezTo>
                  <a:cubicBezTo>
                    <a:pt x="132" y="102"/>
                    <a:pt x="132" y="102"/>
                    <a:pt x="132" y="102"/>
                  </a:cubicBezTo>
                  <a:cubicBezTo>
                    <a:pt x="138" y="106"/>
                    <a:pt x="146" y="106"/>
                    <a:pt x="153" y="103"/>
                  </a:cubicBezTo>
                  <a:cubicBezTo>
                    <a:pt x="163" y="98"/>
                    <a:pt x="173" y="94"/>
                    <a:pt x="184" y="93"/>
                  </a:cubicBezTo>
                  <a:cubicBezTo>
                    <a:pt x="192" y="92"/>
                    <a:pt x="199" y="86"/>
                    <a:pt x="202" y="79"/>
                  </a:cubicBezTo>
                  <a:cubicBezTo>
                    <a:pt x="204" y="86"/>
                    <a:pt x="211" y="92"/>
                    <a:pt x="219" y="93"/>
                  </a:cubicBezTo>
                  <a:cubicBezTo>
                    <a:pt x="230" y="94"/>
                    <a:pt x="240" y="98"/>
                    <a:pt x="250" y="103"/>
                  </a:cubicBezTo>
                  <a:cubicBezTo>
                    <a:pt x="257" y="106"/>
                    <a:pt x="264" y="106"/>
                    <a:pt x="271" y="103"/>
                  </a:cubicBezTo>
                  <a:cubicBezTo>
                    <a:pt x="336" y="66"/>
                    <a:pt x="336" y="66"/>
                    <a:pt x="336" y="66"/>
                  </a:cubicBezTo>
                  <a:lnTo>
                    <a:pt x="300" y="13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15" name="Google Shape;1215;p34"/>
          <p:cNvSpPr/>
          <p:nvPr/>
        </p:nvSpPr>
        <p:spPr>
          <a:xfrm>
            <a:off x="6148549" y="3221981"/>
            <a:ext cx="334049" cy="327368"/>
          </a:xfrm>
          <a:custGeom>
            <a:avLst/>
            <a:gdLst/>
            <a:ahLst/>
            <a:cxnLst/>
            <a:rect l="l" t="t" r="r" b="b"/>
            <a:pathLst>
              <a:path w="1297" h="1271" extrusionOk="0">
                <a:moveTo>
                  <a:pt x="1257" y="0"/>
                </a:moveTo>
                <a:lnTo>
                  <a:pt x="1257" y="0"/>
                </a:lnTo>
                <a:cubicBezTo>
                  <a:pt x="982" y="0"/>
                  <a:pt x="982" y="0"/>
                  <a:pt x="982" y="0"/>
                </a:cubicBezTo>
                <a:cubicBezTo>
                  <a:pt x="768" y="0"/>
                  <a:pt x="568" y="83"/>
                  <a:pt x="416" y="234"/>
                </a:cubicBezTo>
                <a:cubicBezTo>
                  <a:pt x="265" y="384"/>
                  <a:pt x="182" y="585"/>
                  <a:pt x="182" y="798"/>
                </a:cubicBezTo>
                <a:cubicBezTo>
                  <a:pt x="182" y="1015"/>
                  <a:pt x="182" y="1015"/>
                  <a:pt x="182" y="1015"/>
                </a:cubicBezTo>
                <a:cubicBezTo>
                  <a:pt x="155" y="1041"/>
                  <a:pt x="155" y="1041"/>
                  <a:pt x="155" y="1041"/>
                </a:cubicBezTo>
                <a:cubicBezTo>
                  <a:pt x="148" y="1047"/>
                  <a:pt x="147" y="1059"/>
                  <a:pt x="152" y="1066"/>
                </a:cubicBezTo>
                <a:cubicBezTo>
                  <a:pt x="156" y="1071"/>
                  <a:pt x="161" y="1074"/>
                  <a:pt x="168" y="1074"/>
                </a:cubicBezTo>
                <a:cubicBezTo>
                  <a:pt x="172" y="1074"/>
                  <a:pt x="177" y="1072"/>
                  <a:pt x="181" y="1069"/>
                </a:cubicBezTo>
                <a:cubicBezTo>
                  <a:pt x="471" y="788"/>
                  <a:pt x="471" y="788"/>
                  <a:pt x="471" y="788"/>
                </a:cubicBezTo>
                <a:cubicBezTo>
                  <a:pt x="479" y="781"/>
                  <a:pt x="479" y="769"/>
                  <a:pt x="472" y="761"/>
                </a:cubicBezTo>
                <a:cubicBezTo>
                  <a:pt x="464" y="754"/>
                  <a:pt x="452" y="754"/>
                  <a:pt x="445" y="761"/>
                </a:cubicBezTo>
                <a:cubicBezTo>
                  <a:pt x="419" y="786"/>
                  <a:pt x="419" y="786"/>
                  <a:pt x="419" y="786"/>
                </a:cubicBezTo>
                <a:cubicBezTo>
                  <a:pt x="419" y="286"/>
                  <a:pt x="419" y="286"/>
                  <a:pt x="419" y="286"/>
                </a:cubicBezTo>
                <a:cubicBezTo>
                  <a:pt x="427" y="278"/>
                  <a:pt x="434" y="270"/>
                  <a:pt x="442" y="262"/>
                </a:cubicBezTo>
                <a:cubicBezTo>
                  <a:pt x="476" y="229"/>
                  <a:pt x="511" y="200"/>
                  <a:pt x="548" y="174"/>
                </a:cubicBezTo>
                <a:cubicBezTo>
                  <a:pt x="548" y="658"/>
                  <a:pt x="548" y="658"/>
                  <a:pt x="548" y="658"/>
                </a:cubicBezTo>
                <a:cubicBezTo>
                  <a:pt x="500" y="705"/>
                  <a:pt x="500" y="705"/>
                  <a:pt x="500" y="705"/>
                </a:cubicBezTo>
                <a:cubicBezTo>
                  <a:pt x="493" y="713"/>
                  <a:pt x="493" y="725"/>
                  <a:pt x="500" y="732"/>
                </a:cubicBezTo>
                <a:cubicBezTo>
                  <a:pt x="507" y="740"/>
                  <a:pt x="519" y="740"/>
                  <a:pt x="527" y="733"/>
                </a:cubicBezTo>
                <a:cubicBezTo>
                  <a:pt x="973" y="301"/>
                  <a:pt x="973" y="301"/>
                  <a:pt x="973" y="301"/>
                </a:cubicBezTo>
                <a:cubicBezTo>
                  <a:pt x="1014" y="261"/>
                  <a:pt x="1056" y="223"/>
                  <a:pt x="1100" y="186"/>
                </a:cubicBezTo>
                <a:lnTo>
                  <a:pt x="1101" y="185"/>
                </a:lnTo>
                <a:cubicBezTo>
                  <a:pt x="1125" y="165"/>
                  <a:pt x="1149" y="145"/>
                  <a:pt x="1173" y="126"/>
                </a:cubicBezTo>
                <a:cubicBezTo>
                  <a:pt x="1155" y="149"/>
                  <a:pt x="1137" y="171"/>
                  <a:pt x="1119" y="194"/>
                </a:cubicBezTo>
                <a:lnTo>
                  <a:pt x="1119" y="194"/>
                </a:lnTo>
                <a:cubicBezTo>
                  <a:pt x="1061" y="262"/>
                  <a:pt x="1001" y="326"/>
                  <a:pt x="938" y="388"/>
                </a:cubicBezTo>
                <a:cubicBezTo>
                  <a:pt x="66" y="1231"/>
                  <a:pt x="66" y="1231"/>
                  <a:pt x="66" y="1231"/>
                </a:cubicBezTo>
                <a:cubicBezTo>
                  <a:pt x="64" y="1234"/>
                  <a:pt x="60" y="1233"/>
                  <a:pt x="58" y="1231"/>
                </a:cubicBezTo>
                <a:cubicBezTo>
                  <a:pt x="39" y="1213"/>
                  <a:pt x="39" y="1213"/>
                  <a:pt x="39" y="1213"/>
                </a:cubicBezTo>
                <a:cubicBezTo>
                  <a:pt x="38" y="1211"/>
                  <a:pt x="38" y="1209"/>
                  <a:pt x="38" y="1208"/>
                </a:cubicBezTo>
                <a:cubicBezTo>
                  <a:pt x="38" y="1207"/>
                  <a:pt x="38" y="1205"/>
                  <a:pt x="39" y="1204"/>
                </a:cubicBezTo>
                <a:cubicBezTo>
                  <a:pt x="120" y="1126"/>
                  <a:pt x="120" y="1126"/>
                  <a:pt x="120" y="1126"/>
                </a:cubicBezTo>
                <a:cubicBezTo>
                  <a:pt x="128" y="1119"/>
                  <a:pt x="128" y="1107"/>
                  <a:pt x="121" y="1099"/>
                </a:cubicBezTo>
                <a:cubicBezTo>
                  <a:pt x="113" y="1092"/>
                  <a:pt x="101" y="1092"/>
                  <a:pt x="94" y="1099"/>
                </a:cubicBezTo>
                <a:cubicBezTo>
                  <a:pt x="14" y="1176"/>
                  <a:pt x="14" y="1176"/>
                  <a:pt x="14" y="1176"/>
                </a:cubicBezTo>
                <a:cubicBezTo>
                  <a:pt x="6" y="1183"/>
                  <a:pt x="1" y="1192"/>
                  <a:pt x="0" y="1203"/>
                </a:cubicBezTo>
                <a:cubicBezTo>
                  <a:pt x="-2" y="1216"/>
                  <a:pt x="3" y="1230"/>
                  <a:pt x="12" y="1239"/>
                </a:cubicBezTo>
                <a:cubicBezTo>
                  <a:pt x="30" y="1258"/>
                  <a:pt x="30" y="1258"/>
                  <a:pt x="30" y="1258"/>
                </a:cubicBezTo>
                <a:cubicBezTo>
                  <a:pt x="39" y="1266"/>
                  <a:pt x="50" y="1271"/>
                  <a:pt x="62" y="1271"/>
                </a:cubicBezTo>
                <a:cubicBezTo>
                  <a:pt x="73" y="1271"/>
                  <a:pt x="84" y="1267"/>
                  <a:pt x="93" y="1259"/>
                </a:cubicBezTo>
                <a:cubicBezTo>
                  <a:pt x="259" y="1098"/>
                  <a:pt x="259" y="1098"/>
                  <a:pt x="259" y="1098"/>
                </a:cubicBezTo>
                <a:cubicBezTo>
                  <a:pt x="498" y="1098"/>
                  <a:pt x="498" y="1098"/>
                  <a:pt x="498" y="1098"/>
                </a:cubicBezTo>
                <a:cubicBezTo>
                  <a:pt x="615" y="1098"/>
                  <a:pt x="728" y="1073"/>
                  <a:pt x="834" y="1024"/>
                </a:cubicBezTo>
                <a:cubicBezTo>
                  <a:pt x="851" y="1017"/>
                  <a:pt x="859" y="998"/>
                  <a:pt x="853" y="981"/>
                </a:cubicBezTo>
                <a:cubicBezTo>
                  <a:pt x="849" y="969"/>
                  <a:pt x="848" y="957"/>
                  <a:pt x="848" y="944"/>
                </a:cubicBezTo>
                <a:cubicBezTo>
                  <a:pt x="851" y="893"/>
                  <a:pt x="893" y="852"/>
                  <a:pt x="944" y="850"/>
                </a:cubicBezTo>
                <a:cubicBezTo>
                  <a:pt x="968" y="848"/>
                  <a:pt x="992" y="856"/>
                  <a:pt x="1011" y="871"/>
                </a:cubicBezTo>
                <a:cubicBezTo>
                  <a:pt x="1025" y="883"/>
                  <a:pt x="1045" y="882"/>
                  <a:pt x="1058" y="869"/>
                </a:cubicBezTo>
                <a:cubicBezTo>
                  <a:pt x="1133" y="795"/>
                  <a:pt x="1192" y="709"/>
                  <a:pt x="1233" y="614"/>
                </a:cubicBezTo>
                <a:cubicBezTo>
                  <a:pt x="1276" y="514"/>
                  <a:pt x="1297" y="409"/>
                  <a:pt x="1297" y="299"/>
                </a:cubicBezTo>
                <a:cubicBezTo>
                  <a:pt x="1297" y="40"/>
                  <a:pt x="1297" y="40"/>
                  <a:pt x="1297" y="40"/>
                </a:cubicBezTo>
                <a:cubicBezTo>
                  <a:pt x="1297" y="18"/>
                  <a:pt x="1280" y="0"/>
                  <a:pt x="1257" y="0"/>
                </a:cubicBezTo>
                <a:moveTo>
                  <a:pt x="382" y="825"/>
                </a:moveTo>
                <a:lnTo>
                  <a:pt x="382" y="825"/>
                </a:lnTo>
                <a:cubicBezTo>
                  <a:pt x="219" y="982"/>
                  <a:pt x="219" y="982"/>
                  <a:pt x="219" y="982"/>
                </a:cubicBezTo>
                <a:cubicBezTo>
                  <a:pt x="219" y="801"/>
                  <a:pt x="219" y="801"/>
                  <a:pt x="219" y="801"/>
                </a:cubicBezTo>
                <a:cubicBezTo>
                  <a:pt x="219" y="628"/>
                  <a:pt x="276" y="464"/>
                  <a:pt x="382" y="330"/>
                </a:cubicBezTo>
                <a:lnTo>
                  <a:pt x="382" y="825"/>
                </a:lnTo>
                <a:moveTo>
                  <a:pt x="1259" y="187"/>
                </a:moveTo>
                <a:lnTo>
                  <a:pt x="1259" y="187"/>
                </a:lnTo>
                <a:cubicBezTo>
                  <a:pt x="1174" y="187"/>
                  <a:pt x="1174" y="187"/>
                  <a:pt x="1174" y="187"/>
                </a:cubicBezTo>
                <a:cubicBezTo>
                  <a:pt x="1203" y="151"/>
                  <a:pt x="1232" y="114"/>
                  <a:pt x="1259" y="76"/>
                </a:cubicBezTo>
                <a:lnTo>
                  <a:pt x="1259" y="187"/>
                </a:lnTo>
                <a:moveTo>
                  <a:pt x="887" y="44"/>
                </a:moveTo>
                <a:lnTo>
                  <a:pt x="887" y="44"/>
                </a:lnTo>
                <a:cubicBezTo>
                  <a:pt x="887" y="334"/>
                  <a:pt x="887" y="334"/>
                  <a:pt x="887" y="334"/>
                </a:cubicBezTo>
                <a:cubicBezTo>
                  <a:pt x="753" y="464"/>
                  <a:pt x="753" y="464"/>
                  <a:pt x="753" y="464"/>
                </a:cubicBezTo>
                <a:cubicBezTo>
                  <a:pt x="753" y="73"/>
                  <a:pt x="753" y="73"/>
                  <a:pt x="753" y="73"/>
                </a:cubicBezTo>
                <a:cubicBezTo>
                  <a:pt x="797" y="59"/>
                  <a:pt x="842" y="50"/>
                  <a:pt x="887" y="44"/>
                </a:cubicBezTo>
                <a:moveTo>
                  <a:pt x="589" y="149"/>
                </a:moveTo>
                <a:lnTo>
                  <a:pt x="589" y="149"/>
                </a:lnTo>
                <a:cubicBezTo>
                  <a:pt x="629" y="124"/>
                  <a:pt x="672" y="104"/>
                  <a:pt x="716" y="88"/>
                </a:cubicBezTo>
                <a:cubicBezTo>
                  <a:pt x="716" y="500"/>
                  <a:pt x="716" y="500"/>
                  <a:pt x="716" y="500"/>
                </a:cubicBezTo>
                <a:cubicBezTo>
                  <a:pt x="589" y="622"/>
                  <a:pt x="589" y="622"/>
                  <a:pt x="589" y="622"/>
                </a:cubicBezTo>
                <a:lnTo>
                  <a:pt x="589" y="149"/>
                </a:lnTo>
                <a:moveTo>
                  <a:pt x="946" y="276"/>
                </a:moveTo>
                <a:lnTo>
                  <a:pt x="946" y="276"/>
                </a:lnTo>
                <a:cubicBezTo>
                  <a:pt x="923" y="298"/>
                  <a:pt x="923" y="298"/>
                  <a:pt x="923" y="298"/>
                </a:cubicBezTo>
                <a:cubicBezTo>
                  <a:pt x="923" y="42"/>
                  <a:pt x="923" y="42"/>
                  <a:pt x="923" y="42"/>
                </a:cubicBezTo>
                <a:cubicBezTo>
                  <a:pt x="941" y="41"/>
                  <a:pt x="960" y="40"/>
                  <a:pt x="979" y="40"/>
                </a:cubicBezTo>
                <a:cubicBezTo>
                  <a:pt x="1069" y="40"/>
                  <a:pt x="1069" y="40"/>
                  <a:pt x="1069" y="40"/>
                </a:cubicBezTo>
                <a:cubicBezTo>
                  <a:pt x="1069" y="164"/>
                  <a:pt x="1069" y="164"/>
                  <a:pt x="1069" y="164"/>
                </a:cubicBezTo>
                <a:cubicBezTo>
                  <a:pt x="1027" y="200"/>
                  <a:pt x="986" y="238"/>
                  <a:pt x="946" y="276"/>
                </a:cubicBezTo>
                <a:moveTo>
                  <a:pt x="1108" y="133"/>
                </a:moveTo>
                <a:lnTo>
                  <a:pt x="1108" y="133"/>
                </a:lnTo>
                <a:cubicBezTo>
                  <a:pt x="1108" y="40"/>
                  <a:pt x="1108" y="40"/>
                  <a:pt x="1108" y="40"/>
                </a:cubicBezTo>
                <a:cubicBezTo>
                  <a:pt x="1226" y="40"/>
                  <a:pt x="1226" y="40"/>
                  <a:pt x="1226" y="40"/>
                </a:cubicBezTo>
                <a:cubicBezTo>
                  <a:pt x="1190" y="67"/>
                  <a:pt x="1190" y="67"/>
                  <a:pt x="1190" y="67"/>
                </a:cubicBezTo>
                <a:cubicBezTo>
                  <a:pt x="1162" y="88"/>
                  <a:pt x="1135" y="110"/>
                  <a:pt x="1108" y="133"/>
                </a:cubicBezTo>
                <a:moveTo>
                  <a:pt x="965" y="418"/>
                </a:moveTo>
                <a:lnTo>
                  <a:pt x="965" y="418"/>
                </a:lnTo>
                <a:cubicBezTo>
                  <a:pt x="1062" y="418"/>
                  <a:pt x="1062" y="418"/>
                  <a:pt x="1062" y="418"/>
                </a:cubicBezTo>
                <a:cubicBezTo>
                  <a:pt x="1070" y="418"/>
                  <a:pt x="1078" y="413"/>
                  <a:pt x="1081" y="406"/>
                </a:cubicBezTo>
                <a:cubicBezTo>
                  <a:pt x="1086" y="391"/>
                  <a:pt x="1076" y="377"/>
                  <a:pt x="1062" y="377"/>
                </a:cubicBezTo>
                <a:cubicBezTo>
                  <a:pt x="1004" y="377"/>
                  <a:pt x="1004" y="377"/>
                  <a:pt x="1004" y="377"/>
                </a:cubicBezTo>
                <a:cubicBezTo>
                  <a:pt x="1052" y="328"/>
                  <a:pt x="1098" y="278"/>
                  <a:pt x="1143" y="225"/>
                </a:cubicBezTo>
                <a:cubicBezTo>
                  <a:pt x="1259" y="225"/>
                  <a:pt x="1259" y="225"/>
                  <a:pt x="1259" y="225"/>
                </a:cubicBezTo>
                <a:cubicBezTo>
                  <a:pt x="1259" y="302"/>
                  <a:pt x="1259" y="302"/>
                  <a:pt x="1259" y="302"/>
                </a:cubicBezTo>
                <a:cubicBezTo>
                  <a:pt x="1259" y="328"/>
                  <a:pt x="1258" y="354"/>
                  <a:pt x="1256" y="380"/>
                </a:cubicBezTo>
                <a:cubicBezTo>
                  <a:pt x="1145" y="380"/>
                  <a:pt x="1145" y="380"/>
                  <a:pt x="1145" y="380"/>
                </a:cubicBezTo>
                <a:cubicBezTo>
                  <a:pt x="1135" y="380"/>
                  <a:pt x="1127" y="387"/>
                  <a:pt x="1125" y="396"/>
                </a:cubicBezTo>
                <a:cubicBezTo>
                  <a:pt x="1124" y="408"/>
                  <a:pt x="1133" y="418"/>
                  <a:pt x="1144" y="418"/>
                </a:cubicBezTo>
                <a:cubicBezTo>
                  <a:pt x="1248" y="418"/>
                  <a:pt x="1248" y="418"/>
                  <a:pt x="1248" y="418"/>
                </a:cubicBezTo>
                <a:cubicBezTo>
                  <a:pt x="1243" y="456"/>
                  <a:pt x="1234" y="494"/>
                  <a:pt x="1222" y="531"/>
                </a:cubicBezTo>
                <a:cubicBezTo>
                  <a:pt x="848" y="531"/>
                  <a:pt x="848" y="531"/>
                  <a:pt x="848" y="531"/>
                </a:cubicBezTo>
                <a:lnTo>
                  <a:pt x="965" y="418"/>
                </a:lnTo>
                <a:moveTo>
                  <a:pt x="499" y="1063"/>
                </a:moveTo>
                <a:lnTo>
                  <a:pt x="499" y="1063"/>
                </a:lnTo>
                <a:cubicBezTo>
                  <a:pt x="298" y="1063"/>
                  <a:pt x="298" y="1063"/>
                  <a:pt x="298" y="1063"/>
                </a:cubicBezTo>
                <a:cubicBezTo>
                  <a:pt x="462" y="903"/>
                  <a:pt x="462" y="903"/>
                  <a:pt x="462" y="903"/>
                </a:cubicBezTo>
                <a:cubicBezTo>
                  <a:pt x="821" y="903"/>
                  <a:pt x="821" y="903"/>
                  <a:pt x="821" y="903"/>
                </a:cubicBezTo>
                <a:cubicBezTo>
                  <a:pt x="817" y="916"/>
                  <a:pt x="813" y="930"/>
                  <a:pt x="813" y="944"/>
                </a:cubicBezTo>
                <a:cubicBezTo>
                  <a:pt x="812" y="961"/>
                  <a:pt x="814" y="977"/>
                  <a:pt x="819" y="993"/>
                </a:cubicBezTo>
                <a:cubicBezTo>
                  <a:pt x="718" y="1039"/>
                  <a:pt x="611" y="1063"/>
                  <a:pt x="499" y="1063"/>
                </a:cubicBezTo>
                <a:moveTo>
                  <a:pt x="1033" y="842"/>
                </a:moveTo>
                <a:lnTo>
                  <a:pt x="1033" y="842"/>
                </a:lnTo>
                <a:cubicBezTo>
                  <a:pt x="1007" y="822"/>
                  <a:pt x="975" y="812"/>
                  <a:pt x="942" y="813"/>
                </a:cubicBezTo>
                <a:cubicBezTo>
                  <a:pt x="902" y="815"/>
                  <a:pt x="865" y="835"/>
                  <a:pt x="841" y="865"/>
                </a:cubicBezTo>
                <a:cubicBezTo>
                  <a:pt x="502" y="865"/>
                  <a:pt x="502" y="865"/>
                  <a:pt x="502" y="865"/>
                </a:cubicBezTo>
                <a:cubicBezTo>
                  <a:pt x="638" y="734"/>
                  <a:pt x="638" y="734"/>
                  <a:pt x="638" y="734"/>
                </a:cubicBezTo>
                <a:cubicBezTo>
                  <a:pt x="1125" y="734"/>
                  <a:pt x="1125" y="734"/>
                  <a:pt x="1125" y="734"/>
                </a:cubicBezTo>
                <a:cubicBezTo>
                  <a:pt x="1098" y="772"/>
                  <a:pt x="1067" y="809"/>
                  <a:pt x="1033" y="842"/>
                </a:cubicBezTo>
                <a:moveTo>
                  <a:pt x="1151" y="696"/>
                </a:moveTo>
                <a:lnTo>
                  <a:pt x="1151" y="696"/>
                </a:lnTo>
                <a:cubicBezTo>
                  <a:pt x="675" y="696"/>
                  <a:pt x="675" y="696"/>
                  <a:pt x="675" y="696"/>
                </a:cubicBezTo>
                <a:cubicBezTo>
                  <a:pt x="806" y="569"/>
                  <a:pt x="806" y="569"/>
                  <a:pt x="806" y="569"/>
                </a:cubicBezTo>
                <a:cubicBezTo>
                  <a:pt x="1212" y="569"/>
                  <a:pt x="1212" y="569"/>
                  <a:pt x="1212" y="569"/>
                </a:cubicBezTo>
                <a:cubicBezTo>
                  <a:pt x="1208" y="580"/>
                  <a:pt x="1205" y="590"/>
                  <a:pt x="1200" y="600"/>
                </a:cubicBezTo>
                <a:cubicBezTo>
                  <a:pt x="1186" y="633"/>
                  <a:pt x="1169" y="665"/>
                  <a:pt x="1151" y="69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6" name="Google Shape;1216;p34"/>
          <p:cNvSpPr/>
          <p:nvPr/>
        </p:nvSpPr>
        <p:spPr>
          <a:xfrm>
            <a:off x="3459470" y="1426530"/>
            <a:ext cx="334053" cy="367316"/>
          </a:xfrm>
          <a:custGeom>
            <a:avLst/>
            <a:gdLst/>
            <a:ahLst/>
            <a:cxnLst/>
            <a:rect l="l" t="t" r="r" b="b"/>
            <a:pathLst>
              <a:path w="1175" h="1292" extrusionOk="0">
                <a:moveTo>
                  <a:pt x="1166" y="660"/>
                </a:moveTo>
                <a:lnTo>
                  <a:pt x="1166" y="660"/>
                </a:lnTo>
                <a:cubicBezTo>
                  <a:pt x="1158" y="650"/>
                  <a:pt x="1143" y="647"/>
                  <a:pt x="1130" y="652"/>
                </a:cubicBezTo>
                <a:cubicBezTo>
                  <a:pt x="1026" y="693"/>
                  <a:pt x="1026" y="693"/>
                  <a:pt x="1026" y="693"/>
                </a:cubicBezTo>
                <a:cubicBezTo>
                  <a:pt x="943" y="725"/>
                  <a:pt x="853" y="784"/>
                  <a:pt x="771" y="858"/>
                </a:cubicBezTo>
                <a:cubicBezTo>
                  <a:pt x="705" y="918"/>
                  <a:pt x="649" y="984"/>
                  <a:pt x="608" y="1049"/>
                </a:cubicBezTo>
                <a:cubicBezTo>
                  <a:pt x="608" y="837"/>
                  <a:pt x="608" y="837"/>
                  <a:pt x="608" y="837"/>
                </a:cubicBezTo>
                <a:cubicBezTo>
                  <a:pt x="614" y="839"/>
                  <a:pt x="620" y="840"/>
                  <a:pt x="627" y="840"/>
                </a:cubicBezTo>
                <a:cubicBezTo>
                  <a:pt x="636" y="840"/>
                  <a:pt x="646" y="838"/>
                  <a:pt x="655" y="834"/>
                </a:cubicBezTo>
                <a:cubicBezTo>
                  <a:pt x="656" y="834"/>
                  <a:pt x="656" y="834"/>
                  <a:pt x="656" y="834"/>
                </a:cubicBezTo>
                <a:cubicBezTo>
                  <a:pt x="726" y="806"/>
                  <a:pt x="802" y="757"/>
                  <a:pt x="870" y="695"/>
                </a:cubicBezTo>
                <a:cubicBezTo>
                  <a:pt x="881" y="685"/>
                  <a:pt x="881" y="685"/>
                  <a:pt x="881" y="685"/>
                </a:cubicBezTo>
                <a:cubicBezTo>
                  <a:pt x="899" y="669"/>
                  <a:pt x="916" y="653"/>
                  <a:pt x="932" y="635"/>
                </a:cubicBezTo>
                <a:cubicBezTo>
                  <a:pt x="938" y="629"/>
                  <a:pt x="939" y="618"/>
                  <a:pt x="934" y="611"/>
                </a:cubicBezTo>
                <a:cubicBezTo>
                  <a:pt x="927" y="601"/>
                  <a:pt x="912" y="600"/>
                  <a:pt x="904" y="609"/>
                </a:cubicBezTo>
                <a:cubicBezTo>
                  <a:pt x="889" y="625"/>
                  <a:pt x="872" y="641"/>
                  <a:pt x="856" y="657"/>
                </a:cubicBezTo>
                <a:cubicBezTo>
                  <a:pt x="844" y="667"/>
                  <a:pt x="844" y="667"/>
                  <a:pt x="844" y="667"/>
                </a:cubicBezTo>
                <a:cubicBezTo>
                  <a:pt x="780" y="726"/>
                  <a:pt x="707" y="773"/>
                  <a:pt x="642" y="798"/>
                </a:cubicBezTo>
                <a:cubicBezTo>
                  <a:pt x="641" y="799"/>
                  <a:pt x="641" y="799"/>
                  <a:pt x="641" y="799"/>
                </a:cubicBezTo>
                <a:cubicBezTo>
                  <a:pt x="640" y="799"/>
                  <a:pt x="639" y="799"/>
                  <a:pt x="638" y="800"/>
                </a:cubicBezTo>
                <a:cubicBezTo>
                  <a:pt x="1009" y="464"/>
                  <a:pt x="1009" y="464"/>
                  <a:pt x="1009" y="464"/>
                </a:cubicBezTo>
                <a:cubicBezTo>
                  <a:pt x="1002" y="477"/>
                  <a:pt x="1002" y="477"/>
                  <a:pt x="1002" y="477"/>
                </a:cubicBezTo>
                <a:cubicBezTo>
                  <a:pt x="989" y="500"/>
                  <a:pt x="974" y="523"/>
                  <a:pt x="956" y="547"/>
                </a:cubicBezTo>
                <a:cubicBezTo>
                  <a:pt x="951" y="554"/>
                  <a:pt x="951" y="565"/>
                  <a:pt x="956" y="571"/>
                </a:cubicBezTo>
                <a:cubicBezTo>
                  <a:pt x="965" y="581"/>
                  <a:pt x="979" y="580"/>
                  <a:pt x="987" y="570"/>
                </a:cubicBezTo>
                <a:cubicBezTo>
                  <a:pt x="1005" y="545"/>
                  <a:pt x="1022" y="520"/>
                  <a:pt x="1035" y="495"/>
                </a:cubicBezTo>
                <a:cubicBezTo>
                  <a:pt x="1081" y="411"/>
                  <a:pt x="1081" y="411"/>
                  <a:pt x="1081" y="411"/>
                </a:cubicBezTo>
                <a:cubicBezTo>
                  <a:pt x="1087" y="399"/>
                  <a:pt x="1085" y="385"/>
                  <a:pt x="1076" y="375"/>
                </a:cubicBezTo>
                <a:cubicBezTo>
                  <a:pt x="1067" y="366"/>
                  <a:pt x="1054" y="364"/>
                  <a:pt x="1042" y="369"/>
                </a:cubicBezTo>
                <a:cubicBezTo>
                  <a:pt x="955" y="403"/>
                  <a:pt x="955" y="403"/>
                  <a:pt x="955" y="403"/>
                </a:cubicBezTo>
                <a:cubicBezTo>
                  <a:pt x="886" y="430"/>
                  <a:pt x="810" y="480"/>
                  <a:pt x="741" y="542"/>
                </a:cubicBezTo>
                <a:cubicBezTo>
                  <a:pt x="687" y="590"/>
                  <a:pt x="642" y="644"/>
                  <a:pt x="608" y="697"/>
                </a:cubicBezTo>
                <a:cubicBezTo>
                  <a:pt x="608" y="510"/>
                  <a:pt x="608" y="510"/>
                  <a:pt x="608" y="510"/>
                </a:cubicBezTo>
                <a:cubicBezTo>
                  <a:pt x="613" y="512"/>
                  <a:pt x="618" y="512"/>
                  <a:pt x="624" y="512"/>
                </a:cubicBezTo>
                <a:cubicBezTo>
                  <a:pt x="629" y="512"/>
                  <a:pt x="634" y="512"/>
                  <a:pt x="639" y="510"/>
                </a:cubicBezTo>
                <a:lnTo>
                  <a:pt x="639" y="510"/>
                </a:lnTo>
                <a:cubicBezTo>
                  <a:pt x="690" y="496"/>
                  <a:pt x="743" y="466"/>
                  <a:pt x="788" y="424"/>
                </a:cubicBezTo>
                <a:cubicBezTo>
                  <a:pt x="795" y="418"/>
                  <a:pt x="795" y="418"/>
                  <a:pt x="795" y="418"/>
                </a:cubicBezTo>
                <a:cubicBezTo>
                  <a:pt x="839" y="379"/>
                  <a:pt x="873" y="331"/>
                  <a:pt x="893" y="285"/>
                </a:cubicBezTo>
                <a:cubicBezTo>
                  <a:pt x="918" y="226"/>
                  <a:pt x="918" y="226"/>
                  <a:pt x="918" y="226"/>
                </a:cubicBezTo>
                <a:cubicBezTo>
                  <a:pt x="922" y="216"/>
                  <a:pt x="920" y="204"/>
                  <a:pt x="912" y="195"/>
                </a:cubicBezTo>
                <a:cubicBezTo>
                  <a:pt x="904" y="186"/>
                  <a:pt x="893" y="183"/>
                  <a:pt x="883" y="186"/>
                </a:cubicBezTo>
                <a:cubicBezTo>
                  <a:pt x="821" y="203"/>
                  <a:pt x="821" y="203"/>
                  <a:pt x="821" y="203"/>
                </a:cubicBezTo>
                <a:cubicBezTo>
                  <a:pt x="771" y="217"/>
                  <a:pt x="718" y="248"/>
                  <a:pt x="672" y="289"/>
                </a:cubicBezTo>
                <a:cubicBezTo>
                  <a:pt x="647" y="312"/>
                  <a:pt x="626" y="337"/>
                  <a:pt x="608" y="363"/>
                </a:cubicBezTo>
                <a:cubicBezTo>
                  <a:pt x="608" y="265"/>
                  <a:pt x="608" y="265"/>
                  <a:pt x="608" y="265"/>
                </a:cubicBezTo>
                <a:cubicBezTo>
                  <a:pt x="617" y="261"/>
                  <a:pt x="625" y="256"/>
                  <a:pt x="631" y="248"/>
                </a:cubicBezTo>
                <a:lnTo>
                  <a:pt x="631" y="248"/>
                </a:lnTo>
                <a:cubicBezTo>
                  <a:pt x="654" y="220"/>
                  <a:pt x="666" y="184"/>
                  <a:pt x="666" y="146"/>
                </a:cubicBezTo>
                <a:cubicBezTo>
                  <a:pt x="666" y="110"/>
                  <a:pt x="655" y="75"/>
                  <a:pt x="634" y="48"/>
                </a:cubicBezTo>
                <a:cubicBezTo>
                  <a:pt x="602" y="6"/>
                  <a:pt x="602" y="6"/>
                  <a:pt x="602" y="6"/>
                </a:cubicBezTo>
                <a:cubicBezTo>
                  <a:pt x="598" y="1"/>
                  <a:pt x="590" y="-2"/>
                  <a:pt x="583" y="0"/>
                </a:cubicBezTo>
                <a:cubicBezTo>
                  <a:pt x="578" y="1"/>
                  <a:pt x="574" y="4"/>
                  <a:pt x="571" y="8"/>
                </a:cubicBezTo>
                <a:cubicBezTo>
                  <a:pt x="541" y="49"/>
                  <a:pt x="541" y="49"/>
                  <a:pt x="541" y="49"/>
                </a:cubicBezTo>
                <a:cubicBezTo>
                  <a:pt x="522" y="76"/>
                  <a:pt x="512" y="109"/>
                  <a:pt x="512" y="143"/>
                </a:cubicBezTo>
                <a:cubicBezTo>
                  <a:pt x="512" y="148"/>
                  <a:pt x="512" y="148"/>
                  <a:pt x="512" y="148"/>
                </a:cubicBezTo>
                <a:cubicBezTo>
                  <a:pt x="512" y="184"/>
                  <a:pt x="523" y="219"/>
                  <a:pt x="544" y="247"/>
                </a:cubicBezTo>
                <a:cubicBezTo>
                  <a:pt x="551" y="255"/>
                  <a:pt x="560" y="262"/>
                  <a:pt x="570" y="265"/>
                </a:cubicBezTo>
                <a:cubicBezTo>
                  <a:pt x="570" y="368"/>
                  <a:pt x="570" y="368"/>
                  <a:pt x="570" y="368"/>
                </a:cubicBezTo>
                <a:cubicBezTo>
                  <a:pt x="563" y="358"/>
                  <a:pt x="556" y="348"/>
                  <a:pt x="549" y="339"/>
                </a:cubicBezTo>
                <a:cubicBezTo>
                  <a:pt x="542" y="330"/>
                  <a:pt x="530" y="329"/>
                  <a:pt x="522" y="336"/>
                </a:cubicBezTo>
                <a:cubicBezTo>
                  <a:pt x="513" y="342"/>
                  <a:pt x="512" y="355"/>
                  <a:pt x="519" y="363"/>
                </a:cubicBezTo>
                <a:cubicBezTo>
                  <a:pt x="541" y="390"/>
                  <a:pt x="558" y="419"/>
                  <a:pt x="567" y="446"/>
                </a:cubicBezTo>
                <a:lnTo>
                  <a:pt x="567" y="447"/>
                </a:lnTo>
                <a:cubicBezTo>
                  <a:pt x="337" y="238"/>
                  <a:pt x="337" y="238"/>
                  <a:pt x="337" y="238"/>
                </a:cubicBezTo>
                <a:cubicBezTo>
                  <a:pt x="342" y="240"/>
                  <a:pt x="342" y="240"/>
                  <a:pt x="342" y="240"/>
                </a:cubicBezTo>
                <a:cubicBezTo>
                  <a:pt x="382" y="251"/>
                  <a:pt x="425" y="275"/>
                  <a:pt x="464" y="307"/>
                </a:cubicBezTo>
                <a:cubicBezTo>
                  <a:pt x="473" y="315"/>
                  <a:pt x="487" y="313"/>
                  <a:pt x="493" y="301"/>
                </a:cubicBezTo>
                <a:cubicBezTo>
                  <a:pt x="498" y="293"/>
                  <a:pt x="495" y="283"/>
                  <a:pt x="488" y="277"/>
                </a:cubicBezTo>
                <a:cubicBezTo>
                  <a:pt x="445" y="241"/>
                  <a:pt x="398" y="216"/>
                  <a:pt x="352" y="202"/>
                </a:cubicBezTo>
                <a:cubicBezTo>
                  <a:pt x="290" y="185"/>
                  <a:pt x="290" y="185"/>
                  <a:pt x="290" y="185"/>
                </a:cubicBezTo>
                <a:cubicBezTo>
                  <a:pt x="280" y="183"/>
                  <a:pt x="268" y="186"/>
                  <a:pt x="261" y="195"/>
                </a:cubicBezTo>
                <a:cubicBezTo>
                  <a:pt x="253" y="203"/>
                  <a:pt x="251" y="215"/>
                  <a:pt x="255" y="225"/>
                </a:cubicBezTo>
                <a:cubicBezTo>
                  <a:pt x="280" y="285"/>
                  <a:pt x="280" y="285"/>
                  <a:pt x="280" y="285"/>
                </a:cubicBezTo>
                <a:cubicBezTo>
                  <a:pt x="300" y="332"/>
                  <a:pt x="335" y="379"/>
                  <a:pt x="378" y="418"/>
                </a:cubicBezTo>
                <a:cubicBezTo>
                  <a:pt x="385" y="425"/>
                  <a:pt x="385" y="425"/>
                  <a:pt x="385" y="425"/>
                </a:cubicBezTo>
                <a:cubicBezTo>
                  <a:pt x="431" y="467"/>
                  <a:pt x="484" y="497"/>
                  <a:pt x="535" y="511"/>
                </a:cubicBezTo>
                <a:lnTo>
                  <a:pt x="535" y="511"/>
                </a:lnTo>
                <a:cubicBezTo>
                  <a:pt x="540" y="513"/>
                  <a:pt x="545" y="513"/>
                  <a:pt x="550" y="513"/>
                </a:cubicBezTo>
                <a:cubicBezTo>
                  <a:pt x="557" y="513"/>
                  <a:pt x="564" y="512"/>
                  <a:pt x="570" y="510"/>
                </a:cubicBezTo>
                <a:cubicBezTo>
                  <a:pt x="570" y="702"/>
                  <a:pt x="570" y="702"/>
                  <a:pt x="570" y="702"/>
                </a:cubicBezTo>
                <a:cubicBezTo>
                  <a:pt x="536" y="648"/>
                  <a:pt x="489" y="593"/>
                  <a:pt x="434" y="543"/>
                </a:cubicBezTo>
                <a:cubicBezTo>
                  <a:pt x="366" y="482"/>
                  <a:pt x="291" y="433"/>
                  <a:pt x="222" y="405"/>
                </a:cubicBezTo>
                <a:cubicBezTo>
                  <a:pt x="135" y="371"/>
                  <a:pt x="135" y="371"/>
                  <a:pt x="135" y="371"/>
                </a:cubicBezTo>
                <a:cubicBezTo>
                  <a:pt x="123" y="366"/>
                  <a:pt x="109" y="369"/>
                  <a:pt x="101" y="379"/>
                </a:cubicBezTo>
                <a:cubicBezTo>
                  <a:pt x="92" y="389"/>
                  <a:pt x="91" y="402"/>
                  <a:pt x="97" y="414"/>
                </a:cubicBezTo>
                <a:cubicBezTo>
                  <a:pt x="142" y="497"/>
                  <a:pt x="142" y="497"/>
                  <a:pt x="142" y="497"/>
                </a:cubicBezTo>
                <a:cubicBezTo>
                  <a:pt x="176" y="560"/>
                  <a:pt x="231" y="627"/>
                  <a:pt x="295" y="685"/>
                </a:cubicBezTo>
                <a:cubicBezTo>
                  <a:pt x="306" y="695"/>
                  <a:pt x="306" y="695"/>
                  <a:pt x="306" y="695"/>
                </a:cubicBezTo>
                <a:cubicBezTo>
                  <a:pt x="374" y="757"/>
                  <a:pt x="449" y="806"/>
                  <a:pt x="518" y="833"/>
                </a:cubicBezTo>
                <a:cubicBezTo>
                  <a:pt x="519" y="834"/>
                  <a:pt x="519" y="834"/>
                  <a:pt x="519" y="834"/>
                </a:cubicBezTo>
                <a:cubicBezTo>
                  <a:pt x="529" y="837"/>
                  <a:pt x="538" y="839"/>
                  <a:pt x="547" y="839"/>
                </a:cubicBezTo>
                <a:cubicBezTo>
                  <a:pt x="555" y="839"/>
                  <a:pt x="563" y="837"/>
                  <a:pt x="570" y="835"/>
                </a:cubicBezTo>
                <a:cubicBezTo>
                  <a:pt x="570" y="1055"/>
                  <a:pt x="570" y="1055"/>
                  <a:pt x="570" y="1055"/>
                </a:cubicBezTo>
                <a:cubicBezTo>
                  <a:pt x="554" y="1030"/>
                  <a:pt x="536" y="1004"/>
                  <a:pt x="516" y="978"/>
                </a:cubicBezTo>
                <a:cubicBezTo>
                  <a:pt x="509" y="970"/>
                  <a:pt x="498" y="968"/>
                  <a:pt x="489" y="974"/>
                </a:cubicBezTo>
                <a:cubicBezTo>
                  <a:pt x="481" y="980"/>
                  <a:pt x="479" y="993"/>
                  <a:pt x="486" y="1001"/>
                </a:cubicBezTo>
                <a:cubicBezTo>
                  <a:pt x="518" y="1042"/>
                  <a:pt x="545" y="1083"/>
                  <a:pt x="564" y="1123"/>
                </a:cubicBezTo>
                <a:cubicBezTo>
                  <a:pt x="566" y="1126"/>
                  <a:pt x="567" y="1130"/>
                  <a:pt x="568" y="1134"/>
                </a:cubicBezTo>
                <a:cubicBezTo>
                  <a:pt x="567" y="1136"/>
                  <a:pt x="567" y="1139"/>
                  <a:pt x="567" y="1142"/>
                </a:cubicBezTo>
                <a:cubicBezTo>
                  <a:pt x="92" y="711"/>
                  <a:pt x="92" y="711"/>
                  <a:pt x="92" y="711"/>
                </a:cubicBezTo>
                <a:cubicBezTo>
                  <a:pt x="134" y="728"/>
                  <a:pt x="134" y="728"/>
                  <a:pt x="134" y="728"/>
                </a:cubicBezTo>
                <a:cubicBezTo>
                  <a:pt x="213" y="759"/>
                  <a:pt x="300" y="815"/>
                  <a:pt x="378" y="886"/>
                </a:cubicBezTo>
                <a:cubicBezTo>
                  <a:pt x="397" y="903"/>
                  <a:pt x="415" y="922"/>
                  <a:pt x="433" y="940"/>
                </a:cubicBezTo>
                <a:cubicBezTo>
                  <a:pt x="440" y="948"/>
                  <a:pt x="452" y="949"/>
                  <a:pt x="460" y="942"/>
                </a:cubicBezTo>
                <a:cubicBezTo>
                  <a:pt x="468" y="935"/>
                  <a:pt x="469" y="923"/>
                  <a:pt x="461" y="915"/>
                </a:cubicBezTo>
                <a:cubicBezTo>
                  <a:pt x="443" y="895"/>
                  <a:pt x="423" y="876"/>
                  <a:pt x="403" y="858"/>
                </a:cubicBezTo>
                <a:cubicBezTo>
                  <a:pt x="322" y="784"/>
                  <a:pt x="231" y="725"/>
                  <a:pt x="148" y="693"/>
                </a:cubicBezTo>
                <a:cubicBezTo>
                  <a:pt x="44" y="652"/>
                  <a:pt x="44" y="652"/>
                  <a:pt x="44" y="652"/>
                </a:cubicBezTo>
                <a:cubicBezTo>
                  <a:pt x="31" y="647"/>
                  <a:pt x="17" y="650"/>
                  <a:pt x="8" y="660"/>
                </a:cubicBezTo>
                <a:cubicBezTo>
                  <a:pt x="-2" y="671"/>
                  <a:pt x="-3" y="685"/>
                  <a:pt x="3" y="698"/>
                </a:cubicBezTo>
                <a:cubicBezTo>
                  <a:pt x="58" y="798"/>
                  <a:pt x="58" y="798"/>
                  <a:pt x="58" y="798"/>
                </a:cubicBezTo>
                <a:cubicBezTo>
                  <a:pt x="99" y="874"/>
                  <a:pt x="164" y="954"/>
                  <a:pt x="241" y="1023"/>
                </a:cubicBezTo>
                <a:cubicBezTo>
                  <a:pt x="254" y="1036"/>
                  <a:pt x="254" y="1036"/>
                  <a:pt x="254" y="1036"/>
                </a:cubicBezTo>
                <a:cubicBezTo>
                  <a:pt x="335" y="1109"/>
                  <a:pt x="426" y="1168"/>
                  <a:pt x="509" y="1201"/>
                </a:cubicBezTo>
                <a:cubicBezTo>
                  <a:pt x="510" y="1201"/>
                  <a:pt x="510" y="1201"/>
                  <a:pt x="510" y="1201"/>
                </a:cubicBezTo>
                <a:cubicBezTo>
                  <a:pt x="521" y="1205"/>
                  <a:pt x="532" y="1208"/>
                  <a:pt x="542" y="1208"/>
                </a:cubicBezTo>
                <a:cubicBezTo>
                  <a:pt x="552" y="1208"/>
                  <a:pt x="561" y="1205"/>
                  <a:pt x="570" y="1202"/>
                </a:cubicBezTo>
                <a:cubicBezTo>
                  <a:pt x="570" y="1272"/>
                  <a:pt x="570" y="1272"/>
                  <a:pt x="570" y="1272"/>
                </a:cubicBezTo>
                <a:cubicBezTo>
                  <a:pt x="570" y="1283"/>
                  <a:pt x="578" y="1292"/>
                  <a:pt x="588" y="1292"/>
                </a:cubicBezTo>
                <a:cubicBezTo>
                  <a:pt x="599" y="1293"/>
                  <a:pt x="608" y="1284"/>
                  <a:pt x="608" y="1273"/>
                </a:cubicBezTo>
                <a:cubicBezTo>
                  <a:pt x="608" y="1203"/>
                  <a:pt x="608" y="1203"/>
                  <a:pt x="608" y="1203"/>
                </a:cubicBezTo>
                <a:cubicBezTo>
                  <a:pt x="616" y="1206"/>
                  <a:pt x="624" y="1208"/>
                  <a:pt x="632" y="1208"/>
                </a:cubicBezTo>
                <a:cubicBezTo>
                  <a:pt x="643" y="1208"/>
                  <a:pt x="653" y="1205"/>
                  <a:pt x="664" y="1201"/>
                </a:cubicBezTo>
                <a:cubicBezTo>
                  <a:pt x="665" y="1201"/>
                  <a:pt x="665" y="1201"/>
                  <a:pt x="665" y="1201"/>
                </a:cubicBezTo>
                <a:cubicBezTo>
                  <a:pt x="748" y="1168"/>
                  <a:pt x="839" y="1109"/>
                  <a:pt x="920" y="1036"/>
                </a:cubicBezTo>
                <a:cubicBezTo>
                  <a:pt x="933" y="1023"/>
                  <a:pt x="933" y="1023"/>
                  <a:pt x="933" y="1023"/>
                </a:cubicBezTo>
                <a:cubicBezTo>
                  <a:pt x="1010" y="954"/>
                  <a:pt x="1075" y="874"/>
                  <a:pt x="1116" y="798"/>
                </a:cubicBezTo>
                <a:cubicBezTo>
                  <a:pt x="1171" y="698"/>
                  <a:pt x="1171" y="698"/>
                  <a:pt x="1171" y="698"/>
                </a:cubicBezTo>
                <a:cubicBezTo>
                  <a:pt x="1178" y="685"/>
                  <a:pt x="1176" y="671"/>
                  <a:pt x="1166" y="660"/>
                </a:cubicBezTo>
                <a:moveTo>
                  <a:pt x="610" y="1125"/>
                </a:moveTo>
                <a:lnTo>
                  <a:pt x="610" y="1125"/>
                </a:lnTo>
                <a:cubicBezTo>
                  <a:pt x="648" y="1046"/>
                  <a:pt x="715" y="962"/>
                  <a:pt x="798" y="886"/>
                </a:cubicBezTo>
                <a:cubicBezTo>
                  <a:pt x="876" y="815"/>
                  <a:pt x="963" y="759"/>
                  <a:pt x="1042" y="727"/>
                </a:cubicBezTo>
                <a:cubicBezTo>
                  <a:pt x="1085" y="711"/>
                  <a:pt x="1085" y="711"/>
                  <a:pt x="1085" y="711"/>
                </a:cubicBezTo>
                <a:cubicBezTo>
                  <a:pt x="608" y="1143"/>
                  <a:pt x="608" y="1143"/>
                  <a:pt x="608" y="1143"/>
                </a:cubicBezTo>
                <a:cubicBezTo>
                  <a:pt x="608" y="1130"/>
                  <a:pt x="608" y="1130"/>
                  <a:pt x="608" y="1130"/>
                </a:cubicBezTo>
                <a:cubicBezTo>
                  <a:pt x="609" y="1128"/>
                  <a:pt x="610" y="1127"/>
                  <a:pt x="610" y="1125"/>
                </a:cubicBezTo>
                <a:moveTo>
                  <a:pt x="766" y="570"/>
                </a:moveTo>
                <a:lnTo>
                  <a:pt x="766" y="570"/>
                </a:lnTo>
                <a:cubicBezTo>
                  <a:pt x="832" y="511"/>
                  <a:pt x="903" y="464"/>
                  <a:pt x="969" y="438"/>
                </a:cubicBezTo>
                <a:cubicBezTo>
                  <a:pt x="987" y="431"/>
                  <a:pt x="987" y="431"/>
                  <a:pt x="987" y="431"/>
                </a:cubicBezTo>
                <a:cubicBezTo>
                  <a:pt x="609" y="774"/>
                  <a:pt x="609" y="774"/>
                  <a:pt x="609" y="774"/>
                </a:cubicBezTo>
                <a:cubicBezTo>
                  <a:pt x="610" y="772"/>
                  <a:pt x="610" y="769"/>
                  <a:pt x="611" y="767"/>
                </a:cubicBezTo>
                <a:cubicBezTo>
                  <a:pt x="643" y="702"/>
                  <a:pt x="698" y="632"/>
                  <a:pt x="766" y="570"/>
                </a:cubicBezTo>
                <a:moveTo>
                  <a:pt x="769" y="390"/>
                </a:moveTo>
                <a:lnTo>
                  <a:pt x="769" y="390"/>
                </a:lnTo>
                <a:cubicBezTo>
                  <a:pt x="762" y="396"/>
                  <a:pt x="762" y="396"/>
                  <a:pt x="762" y="396"/>
                </a:cubicBezTo>
                <a:cubicBezTo>
                  <a:pt x="723" y="432"/>
                  <a:pt x="678" y="458"/>
                  <a:pt x="635" y="471"/>
                </a:cubicBezTo>
                <a:cubicBezTo>
                  <a:pt x="857" y="271"/>
                  <a:pt x="857" y="271"/>
                  <a:pt x="857" y="271"/>
                </a:cubicBezTo>
                <a:cubicBezTo>
                  <a:pt x="839" y="312"/>
                  <a:pt x="808" y="354"/>
                  <a:pt x="769" y="390"/>
                </a:cubicBezTo>
                <a:moveTo>
                  <a:pt x="698" y="318"/>
                </a:moveTo>
                <a:lnTo>
                  <a:pt x="698" y="318"/>
                </a:lnTo>
                <a:cubicBezTo>
                  <a:pt x="739" y="280"/>
                  <a:pt x="786" y="253"/>
                  <a:pt x="831" y="240"/>
                </a:cubicBezTo>
                <a:cubicBezTo>
                  <a:pt x="835" y="239"/>
                  <a:pt x="835" y="239"/>
                  <a:pt x="835" y="239"/>
                </a:cubicBezTo>
                <a:cubicBezTo>
                  <a:pt x="608" y="445"/>
                  <a:pt x="608" y="445"/>
                  <a:pt x="608" y="445"/>
                </a:cubicBezTo>
                <a:cubicBezTo>
                  <a:pt x="608" y="442"/>
                  <a:pt x="608" y="442"/>
                  <a:pt x="608" y="442"/>
                </a:cubicBezTo>
                <a:cubicBezTo>
                  <a:pt x="625" y="399"/>
                  <a:pt x="656" y="355"/>
                  <a:pt x="698" y="318"/>
                </a:cubicBezTo>
                <a:moveTo>
                  <a:pt x="550" y="145"/>
                </a:moveTo>
                <a:lnTo>
                  <a:pt x="550" y="145"/>
                </a:lnTo>
                <a:cubicBezTo>
                  <a:pt x="550" y="119"/>
                  <a:pt x="558" y="93"/>
                  <a:pt x="572" y="73"/>
                </a:cubicBezTo>
                <a:cubicBezTo>
                  <a:pt x="587" y="52"/>
                  <a:pt x="587" y="52"/>
                  <a:pt x="587" y="52"/>
                </a:cubicBezTo>
                <a:cubicBezTo>
                  <a:pt x="603" y="73"/>
                  <a:pt x="603" y="73"/>
                  <a:pt x="603" y="73"/>
                </a:cubicBezTo>
                <a:cubicBezTo>
                  <a:pt x="619" y="93"/>
                  <a:pt x="628" y="120"/>
                  <a:pt x="628" y="148"/>
                </a:cubicBezTo>
                <a:cubicBezTo>
                  <a:pt x="628" y="176"/>
                  <a:pt x="618" y="204"/>
                  <a:pt x="601" y="225"/>
                </a:cubicBezTo>
                <a:cubicBezTo>
                  <a:pt x="616" y="237"/>
                  <a:pt x="616" y="237"/>
                  <a:pt x="616" y="237"/>
                </a:cubicBezTo>
                <a:cubicBezTo>
                  <a:pt x="601" y="225"/>
                  <a:pt x="601" y="225"/>
                  <a:pt x="601" y="225"/>
                </a:cubicBezTo>
                <a:cubicBezTo>
                  <a:pt x="597" y="230"/>
                  <a:pt x="591" y="232"/>
                  <a:pt x="585" y="231"/>
                </a:cubicBezTo>
                <a:cubicBezTo>
                  <a:pt x="580" y="231"/>
                  <a:pt x="576" y="228"/>
                  <a:pt x="574" y="224"/>
                </a:cubicBezTo>
                <a:cubicBezTo>
                  <a:pt x="558" y="203"/>
                  <a:pt x="550" y="177"/>
                  <a:pt x="550" y="150"/>
                </a:cubicBezTo>
                <a:cubicBezTo>
                  <a:pt x="550" y="145"/>
                  <a:pt x="550" y="145"/>
                  <a:pt x="550" y="145"/>
                </a:cubicBezTo>
                <a:moveTo>
                  <a:pt x="412" y="396"/>
                </a:moveTo>
                <a:lnTo>
                  <a:pt x="412" y="396"/>
                </a:lnTo>
                <a:cubicBezTo>
                  <a:pt x="404" y="390"/>
                  <a:pt x="404" y="390"/>
                  <a:pt x="404" y="390"/>
                </a:cubicBezTo>
                <a:cubicBezTo>
                  <a:pt x="365" y="354"/>
                  <a:pt x="334" y="312"/>
                  <a:pt x="317" y="271"/>
                </a:cubicBezTo>
                <a:cubicBezTo>
                  <a:pt x="538" y="471"/>
                  <a:pt x="538" y="471"/>
                  <a:pt x="538" y="471"/>
                </a:cubicBezTo>
                <a:cubicBezTo>
                  <a:pt x="495" y="458"/>
                  <a:pt x="451" y="432"/>
                  <a:pt x="412" y="396"/>
                </a:cubicBezTo>
                <a:moveTo>
                  <a:pt x="407" y="570"/>
                </a:moveTo>
                <a:lnTo>
                  <a:pt x="407" y="570"/>
                </a:lnTo>
                <a:cubicBezTo>
                  <a:pt x="476" y="632"/>
                  <a:pt x="531" y="702"/>
                  <a:pt x="562" y="767"/>
                </a:cubicBezTo>
                <a:lnTo>
                  <a:pt x="562" y="767"/>
                </a:lnTo>
                <a:cubicBezTo>
                  <a:pt x="564" y="769"/>
                  <a:pt x="565" y="772"/>
                  <a:pt x="565" y="774"/>
                </a:cubicBezTo>
                <a:cubicBezTo>
                  <a:pt x="186" y="431"/>
                  <a:pt x="186" y="431"/>
                  <a:pt x="186" y="431"/>
                </a:cubicBezTo>
                <a:cubicBezTo>
                  <a:pt x="205" y="438"/>
                  <a:pt x="205" y="438"/>
                  <a:pt x="205" y="438"/>
                </a:cubicBezTo>
                <a:cubicBezTo>
                  <a:pt x="270" y="464"/>
                  <a:pt x="342" y="511"/>
                  <a:pt x="407" y="570"/>
                </a:cubicBezTo>
                <a:moveTo>
                  <a:pt x="532" y="798"/>
                </a:moveTo>
                <a:lnTo>
                  <a:pt x="532" y="798"/>
                </a:lnTo>
                <a:cubicBezTo>
                  <a:pt x="466" y="772"/>
                  <a:pt x="395" y="725"/>
                  <a:pt x="330" y="666"/>
                </a:cubicBezTo>
                <a:cubicBezTo>
                  <a:pt x="319" y="656"/>
                  <a:pt x="319" y="656"/>
                  <a:pt x="319" y="656"/>
                </a:cubicBezTo>
                <a:cubicBezTo>
                  <a:pt x="257" y="601"/>
                  <a:pt x="205" y="537"/>
                  <a:pt x="173" y="477"/>
                </a:cubicBezTo>
                <a:cubicBezTo>
                  <a:pt x="166" y="464"/>
                  <a:pt x="166" y="464"/>
                  <a:pt x="166" y="464"/>
                </a:cubicBezTo>
                <a:cubicBezTo>
                  <a:pt x="535" y="799"/>
                  <a:pt x="535" y="799"/>
                  <a:pt x="535" y="799"/>
                </a:cubicBezTo>
                <a:cubicBezTo>
                  <a:pt x="534" y="799"/>
                  <a:pt x="533" y="798"/>
                  <a:pt x="532" y="798"/>
                </a:cubicBezTo>
                <a:moveTo>
                  <a:pt x="523" y="1168"/>
                </a:moveTo>
                <a:lnTo>
                  <a:pt x="523" y="1168"/>
                </a:lnTo>
                <a:cubicBezTo>
                  <a:pt x="522" y="1168"/>
                  <a:pt x="522" y="1168"/>
                  <a:pt x="522" y="1168"/>
                </a:cubicBezTo>
                <a:cubicBezTo>
                  <a:pt x="443" y="1136"/>
                  <a:pt x="356" y="1080"/>
                  <a:pt x="278" y="1008"/>
                </a:cubicBezTo>
                <a:cubicBezTo>
                  <a:pt x="265" y="997"/>
                  <a:pt x="265" y="997"/>
                  <a:pt x="265" y="997"/>
                </a:cubicBezTo>
                <a:cubicBezTo>
                  <a:pt x="190" y="929"/>
                  <a:pt x="127" y="852"/>
                  <a:pt x="88" y="780"/>
                </a:cubicBezTo>
                <a:cubicBezTo>
                  <a:pt x="69" y="744"/>
                  <a:pt x="69" y="744"/>
                  <a:pt x="69" y="744"/>
                </a:cubicBezTo>
                <a:cubicBezTo>
                  <a:pt x="541" y="1171"/>
                  <a:pt x="541" y="1171"/>
                  <a:pt x="541" y="1171"/>
                </a:cubicBezTo>
                <a:cubicBezTo>
                  <a:pt x="535" y="1171"/>
                  <a:pt x="529" y="1170"/>
                  <a:pt x="523" y="1168"/>
                </a:cubicBezTo>
                <a:moveTo>
                  <a:pt x="909" y="997"/>
                </a:moveTo>
                <a:lnTo>
                  <a:pt x="909" y="997"/>
                </a:lnTo>
                <a:cubicBezTo>
                  <a:pt x="896" y="1008"/>
                  <a:pt x="896" y="1008"/>
                  <a:pt x="896" y="1008"/>
                </a:cubicBezTo>
                <a:cubicBezTo>
                  <a:pt x="817" y="1080"/>
                  <a:pt x="730" y="1136"/>
                  <a:pt x="652" y="1168"/>
                </a:cubicBezTo>
                <a:cubicBezTo>
                  <a:pt x="651" y="1168"/>
                  <a:pt x="651" y="1168"/>
                  <a:pt x="651" y="1168"/>
                </a:cubicBezTo>
                <a:cubicBezTo>
                  <a:pt x="644" y="1170"/>
                  <a:pt x="638" y="1171"/>
                  <a:pt x="633" y="1171"/>
                </a:cubicBezTo>
                <a:cubicBezTo>
                  <a:pt x="1105" y="744"/>
                  <a:pt x="1105" y="744"/>
                  <a:pt x="1105" y="744"/>
                </a:cubicBezTo>
                <a:cubicBezTo>
                  <a:pt x="1086" y="780"/>
                  <a:pt x="1086" y="780"/>
                  <a:pt x="1086" y="780"/>
                </a:cubicBezTo>
                <a:cubicBezTo>
                  <a:pt x="1046" y="852"/>
                  <a:pt x="984" y="929"/>
                  <a:pt x="909" y="99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17" name="Google Shape;1217;p34"/>
          <p:cNvGrpSpPr/>
          <p:nvPr/>
        </p:nvGrpSpPr>
        <p:grpSpPr>
          <a:xfrm>
            <a:off x="787702" y="3181163"/>
            <a:ext cx="368464" cy="327524"/>
            <a:chOff x="805521" y="3908546"/>
            <a:chExt cx="350584" cy="311630"/>
          </a:xfrm>
        </p:grpSpPr>
        <p:sp>
          <p:nvSpPr>
            <p:cNvPr id="1218" name="Google Shape;1218;p34"/>
            <p:cNvSpPr/>
            <p:nvPr/>
          </p:nvSpPr>
          <p:spPr>
            <a:xfrm>
              <a:off x="872338" y="4014857"/>
              <a:ext cx="47069" cy="47340"/>
            </a:xfrm>
            <a:custGeom>
              <a:avLst/>
              <a:gdLst/>
              <a:ahLst/>
              <a:cxnLst/>
              <a:rect l="l" t="t" r="r" b="b"/>
              <a:pathLst>
                <a:path w="174" h="175" extrusionOk="0">
                  <a:moveTo>
                    <a:pt x="87" y="0"/>
                  </a:moveTo>
                  <a:lnTo>
                    <a:pt x="87" y="0"/>
                  </a:lnTo>
                  <a:cubicBezTo>
                    <a:pt x="38" y="0"/>
                    <a:pt x="0" y="40"/>
                    <a:pt x="0" y="87"/>
                  </a:cubicBezTo>
                  <a:cubicBezTo>
                    <a:pt x="0" y="135"/>
                    <a:pt x="38" y="175"/>
                    <a:pt x="87" y="175"/>
                  </a:cubicBezTo>
                  <a:cubicBezTo>
                    <a:pt x="135" y="175"/>
                    <a:pt x="174" y="135"/>
                    <a:pt x="174" y="87"/>
                  </a:cubicBezTo>
                  <a:cubicBezTo>
                    <a:pt x="174" y="40"/>
                    <a:pt x="135" y="0"/>
                    <a:pt x="87" y="0"/>
                  </a:cubicBezTo>
                  <a:moveTo>
                    <a:pt x="87" y="137"/>
                  </a:moveTo>
                  <a:lnTo>
                    <a:pt x="87" y="137"/>
                  </a:lnTo>
                  <a:cubicBezTo>
                    <a:pt x="59" y="137"/>
                    <a:pt x="37" y="115"/>
                    <a:pt x="37" y="87"/>
                  </a:cubicBezTo>
                  <a:cubicBezTo>
                    <a:pt x="37" y="60"/>
                    <a:pt x="59" y="38"/>
                    <a:pt x="87" y="38"/>
                  </a:cubicBezTo>
                  <a:cubicBezTo>
                    <a:pt x="114" y="38"/>
                    <a:pt x="136" y="60"/>
                    <a:pt x="136" y="87"/>
                  </a:cubicBezTo>
                  <a:cubicBezTo>
                    <a:pt x="136" y="115"/>
                    <a:pt x="114" y="137"/>
                    <a:pt x="87" y="1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18000" rIns="90000" bIns="18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34"/>
            <p:cNvSpPr/>
            <p:nvPr/>
          </p:nvSpPr>
          <p:spPr>
            <a:xfrm>
              <a:off x="889380" y="4032170"/>
              <a:ext cx="12985" cy="12714"/>
            </a:xfrm>
            <a:custGeom>
              <a:avLst/>
              <a:gdLst/>
              <a:ahLst/>
              <a:cxnLst/>
              <a:rect l="l" t="t" r="r" b="b"/>
              <a:pathLst>
                <a:path w="48" h="47" extrusionOk="0">
                  <a:moveTo>
                    <a:pt x="24" y="0"/>
                  </a:moveTo>
                  <a:lnTo>
                    <a:pt x="24" y="0"/>
                  </a:lnTo>
                  <a:cubicBezTo>
                    <a:pt x="37" y="0"/>
                    <a:pt x="48" y="10"/>
                    <a:pt x="48" y="23"/>
                  </a:cubicBezTo>
                  <a:cubicBezTo>
                    <a:pt x="48" y="36"/>
                    <a:pt x="37" y="47"/>
                    <a:pt x="24" y="47"/>
                  </a:cubicBezTo>
                  <a:cubicBezTo>
                    <a:pt x="10" y="47"/>
                    <a:pt x="0" y="36"/>
                    <a:pt x="0" y="23"/>
                  </a:cubicBezTo>
                  <a:cubicBezTo>
                    <a:pt x="0" y="10"/>
                    <a:pt x="10" y="0"/>
                    <a:pt x="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34"/>
            <p:cNvSpPr/>
            <p:nvPr/>
          </p:nvSpPr>
          <p:spPr>
            <a:xfrm>
              <a:off x="805521" y="3908546"/>
              <a:ext cx="350584" cy="311630"/>
            </a:xfrm>
            <a:custGeom>
              <a:avLst/>
              <a:gdLst/>
              <a:ahLst/>
              <a:cxnLst/>
              <a:rect l="l" t="t" r="r" b="b"/>
              <a:pathLst>
                <a:path w="1296" h="1152" extrusionOk="0">
                  <a:moveTo>
                    <a:pt x="1296" y="470"/>
                  </a:moveTo>
                  <a:lnTo>
                    <a:pt x="1296" y="470"/>
                  </a:lnTo>
                  <a:cubicBezTo>
                    <a:pt x="1293" y="456"/>
                    <a:pt x="1286" y="443"/>
                    <a:pt x="1274" y="435"/>
                  </a:cubicBezTo>
                  <a:cubicBezTo>
                    <a:pt x="1180" y="369"/>
                    <a:pt x="1180" y="369"/>
                    <a:pt x="1180" y="369"/>
                  </a:cubicBezTo>
                  <a:cubicBezTo>
                    <a:pt x="1131" y="333"/>
                    <a:pt x="1011" y="315"/>
                    <a:pt x="1011" y="315"/>
                  </a:cubicBezTo>
                  <a:cubicBezTo>
                    <a:pt x="757" y="315"/>
                    <a:pt x="757" y="315"/>
                    <a:pt x="757" y="315"/>
                  </a:cubicBezTo>
                  <a:cubicBezTo>
                    <a:pt x="757" y="308"/>
                    <a:pt x="757" y="308"/>
                    <a:pt x="757" y="308"/>
                  </a:cubicBezTo>
                  <a:cubicBezTo>
                    <a:pt x="757" y="275"/>
                    <a:pt x="743" y="246"/>
                    <a:pt x="720" y="227"/>
                  </a:cubicBezTo>
                  <a:cubicBezTo>
                    <a:pt x="788" y="61"/>
                    <a:pt x="788" y="61"/>
                    <a:pt x="788" y="61"/>
                  </a:cubicBezTo>
                  <a:cubicBezTo>
                    <a:pt x="792" y="51"/>
                    <a:pt x="800" y="43"/>
                    <a:pt x="810" y="40"/>
                  </a:cubicBezTo>
                  <a:cubicBezTo>
                    <a:pt x="820" y="37"/>
                    <a:pt x="831" y="38"/>
                    <a:pt x="840" y="44"/>
                  </a:cubicBezTo>
                  <a:cubicBezTo>
                    <a:pt x="876" y="66"/>
                    <a:pt x="876" y="66"/>
                    <a:pt x="876" y="66"/>
                  </a:cubicBezTo>
                  <a:cubicBezTo>
                    <a:pt x="886" y="73"/>
                    <a:pt x="900" y="68"/>
                    <a:pt x="904" y="56"/>
                  </a:cubicBezTo>
                  <a:cubicBezTo>
                    <a:pt x="907" y="48"/>
                    <a:pt x="903" y="39"/>
                    <a:pt x="896" y="34"/>
                  </a:cubicBezTo>
                  <a:cubicBezTo>
                    <a:pt x="860" y="12"/>
                    <a:pt x="860" y="12"/>
                    <a:pt x="860" y="12"/>
                  </a:cubicBezTo>
                  <a:cubicBezTo>
                    <a:pt x="841" y="0"/>
                    <a:pt x="819" y="-3"/>
                    <a:pt x="799" y="4"/>
                  </a:cubicBezTo>
                  <a:cubicBezTo>
                    <a:pt x="778" y="11"/>
                    <a:pt x="762" y="26"/>
                    <a:pt x="754" y="46"/>
                  </a:cubicBezTo>
                  <a:cubicBezTo>
                    <a:pt x="687" y="207"/>
                    <a:pt x="687" y="207"/>
                    <a:pt x="687" y="207"/>
                  </a:cubicBezTo>
                  <a:cubicBezTo>
                    <a:pt x="676" y="203"/>
                    <a:pt x="663" y="201"/>
                    <a:pt x="651" y="201"/>
                  </a:cubicBezTo>
                  <a:cubicBezTo>
                    <a:pt x="638" y="201"/>
                    <a:pt x="626" y="203"/>
                    <a:pt x="614" y="207"/>
                  </a:cubicBezTo>
                  <a:cubicBezTo>
                    <a:pt x="548" y="46"/>
                    <a:pt x="548" y="46"/>
                    <a:pt x="548" y="46"/>
                  </a:cubicBezTo>
                  <a:cubicBezTo>
                    <a:pt x="537" y="21"/>
                    <a:pt x="514" y="3"/>
                    <a:pt x="486" y="1"/>
                  </a:cubicBezTo>
                  <a:cubicBezTo>
                    <a:pt x="470" y="-1"/>
                    <a:pt x="454" y="4"/>
                    <a:pt x="440" y="12"/>
                  </a:cubicBezTo>
                  <a:cubicBezTo>
                    <a:pt x="405" y="34"/>
                    <a:pt x="405" y="34"/>
                    <a:pt x="405" y="34"/>
                  </a:cubicBezTo>
                  <a:cubicBezTo>
                    <a:pt x="396" y="39"/>
                    <a:pt x="394" y="51"/>
                    <a:pt x="399" y="60"/>
                  </a:cubicBezTo>
                  <a:cubicBezTo>
                    <a:pt x="405" y="69"/>
                    <a:pt x="416" y="72"/>
                    <a:pt x="425" y="66"/>
                  </a:cubicBezTo>
                  <a:cubicBezTo>
                    <a:pt x="461" y="44"/>
                    <a:pt x="461" y="44"/>
                    <a:pt x="461" y="44"/>
                  </a:cubicBezTo>
                  <a:cubicBezTo>
                    <a:pt x="470" y="38"/>
                    <a:pt x="481" y="37"/>
                    <a:pt x="491" y="40"/>
                  </a:cubicBezTo>
                  <a:cubicBezTo>
                    <a:pt x="501" y="43"/>
                    <a:pt x="509" y="51"/>
                    <a:pt x="513" y="61"/>
                  </a:cubicBezTo>
                  <a:cubicBezTo>
                    <a:pt x="581" y="227"/>
                    <a:pt x="581" y="227"/>
                    <a:pt x="581" y="227"/>
                  </a:cubicBezTo>
                  <a:cubicBezTo>
                    <a:pt x="559" y="246"/>
                    <a:pt x="544" y="275"/>
                    <a:pt x="544" y="308"/>
                  </a:cubicBezTo>
                  <a:cubicBezTo>
                    <a:pt x="544" y="315"/>
                    <a:pt x="544" y="315"/>
                    <a:pt x="544" y="315"/>
                  </a:cubicBezTo>
                  <a:cubicBezTo>
                    <a:pt x="472" y="315"/>
                    <a:pt x="472" y="315"/>
                    <a:pt x="472" y="315"/>
                  </a:cubicBezTo>
                  <a:cubicBezTo>
                    <a:pt x="463" y="315"/>
                    <a:pt x="455" y="321"/>
                    <a:pt x="453" y="330"/>
                  </a:cubicBezTo>
                  <a:cubicBezTo>
                    <a:pt x="450" y="342"/>
                    <a:pt x="459" y="353"/>
                    <a:pt x="471" y="353"/>
                  </a:cubicBezTo>
                  <a:cubicBezTo>
                    <a:pt x="564" y="353"/>
                    <a:pt x="564" y="353"/>
                    <a:pt x="564" y="353"/>
                  </a:cubicBezTo>
                  <a:cubicBezTo>
                    <a:pt x="628" y="353"/>
                    <a:pt x="628" y="353"/>
                    <a:pt x="628" y="353"/>
                  </a:cubicBezTo>
                  <a:cubicBezTo>
                    <a:pt x="591" y="391"/>
                    <a:pt x="591" y="391"/>
                    <a:pt x="591" y="391"/>
                  </a:cubicBezTo>
                  <a:cubicBezTo>
                    <a:pt x="482" y="391"/>
                    <a:pt x="482" y="391"/>
                    <a:pt x="482" y="391"/>
                  </a:cubicBezTo>
                  <a:cubicBezTo>
                    <a:pt x="477" y="391"/>
                    <a:pt x="473" y="393"/>
                    <a:pt x="469" y="397"/>
                  </a:cubicBezTo>
                  <a:cubicBezTo>
                    <a:pt x="450" y="415"/>
                    <a:pt x="450" y="415"/>
                    <a:pt x="450" y="415"/>
                  </a:cubicBezTo>
                  <a:cubicBezTo>
                    <a:pt x="445" y="421"/>
                    <a:pt x="443" y="432"/>
                    <a:pt x="447" y="439"/>
                  </a:cubicBezTo>
                  <a:cubicBezTo>
                    <a:pt x="451" y="445"/>
                    <a:pt x="457" y="448"/>
                    <a:pt x="464" y="448"/>
                  </a:cubicBezTo>
                  <a:cubicBezTo>
                    <a:pt x="468" y="448"/>
                    <a:pt x="474" y="446"/>
                    <a:pt x="477" y="442"/>
                  </a:cubicBezTo>
                  <a:cubicBezTo>
                    <a:pt x="491" y="429"/>
                    <a:pt x="491" y="429"/>
                    <a:pt x="491" y="429"/>
                  </a:cubicBezTo>
                  <a:cubicBezTo>
                    <a:pt x="551" y="429"/>
                    <a:pt x="551" y="429"/>
                    <a:pt x="551" y="429"/>
                  </a:cubicBezTo>
                  <a:cubicBezTo>
                    <a:pt x="363" y="619"/>
                    <a:pt x="363" y="619"/>
                    <a:pt x="363" y="619"/>
                  </a:cubicBezTo>
                  <a:cubicBezTo>
                    <a:pt x="348" y="634"/>
                    <a:pt x="328" y="643"/>
                    <a:pt x="306" y="643"/>
                  </a:cubicBezTo>
                  <a:cubicBezTo>
                    <a:pt x="281" y="643"/>
                    <a:pt x="258" y="631"/>
                    <a:pt x="243" y="612"/>
                  </a:cubicBezTo>
                  <a:cubicBezTo>
                    <a:pt x="148" y="492"/>
                    <a:pt x="148" y="492"/>
                    <a:pt x="148" y="492"/>
                  </a:cubicBezTo>
                  <a:cubicBezTo>
                    <a:pt x="190" y="492"/>
                    <a:pt x="190" y="492"/>
                    <a:pt x="190" y="492"/>
                  </a:cubicBezTo>
                  <a:cubicBezTo>
                    <a:pt x="199" y="492"/>
                    <a:pt x="208" y="486"/>
                    <a:pt x="209" y="477"/>
                  </a:cubicBezTo>
                  <a:cubicBezTo>
                    <a:pt x="212" y="465"/>
                    <a:pt x="202" y="454"/>
                    <a:pt x="190" y="454"/>
                  </a:cubicBezTo>
                  <a:cubicBezTo>
                    <a:pt x="115" y="454"/>
                    <a:pt x="115" y="454"/>
                    <a:pt x="115" y="454"/>
                  </a:cubicBezTo>
                  <a:cubicBezTo>
                    <a:pt x="95" y="428"/>
                    <a:pt x="95" y="428"/>
                    <a:pt x="95" y="428"/>
                  </a:cubicBezTo>
                  <a:cubicBezTo>
                    <a:pt x="138" y="398"/>
                    <a:pt x="138" y="398"/>
                    <a:pt x="138" y="398"/>
                  </a:cubicBezTo>
                  <a:cubicBezTo>
                    <a:pt x="181" y="367"/>
                    <a:pt x="233" y="350"/>
                    <a:pt x="285" y="350"/>
                  </a:cubicBezTo>
                  <a:cubicBezTo>
                    <a:pt x="391" y="350"/>
                    <a:pt x="391" y="350"/>
                    <a:pt x="391" y="350"/>
                  </a:cubicBezTo>
                  <a:cubicBezTo>
                    <a:pt x="400" y="350"/>
                    <a:pt x="408" y="345"/>
                    <a:pt x="410" y="336"/>
                  </a:cubicBezTo>
                  <a:cubicBezTo>
                    <a:pt x="413" y="323"/>
                    <a:pt x="404" y="313"/>
                    <a:pt x="392" y="313"/>
                  </a:cubicBezTo>
                  <a:cubicBezTo>
                    <a:pt x="285" y="313"/>
                    <a:pt x="285" y="313"/>
                    <a:pt x="285" y="313"/>
                  </a:cubicBezTo>
                  <a:cubicBezTo>
                    <a:pt x="285" y="313"/>
                    <a:pt x="165" y="333"/>
                    <a:pt x="116" y="369"/>
                  </a:cubicBezTo>
                  <a:cubicBezTo>
                    <a:pt x="22" y="435"/>
                    <a:pt x="22" y="435"/>
                    <a:pt x="22" y="435"/>
                  </a:cubicBezTo>
                  <a:cubicBezTo>
                    <a:pt x="10" y="443"/>
                    <a:pt x="3" y="456"/>
                    <a:pt x="1" y="470"/>
                  </a:cubicBezTo>
                  <a:cubicBezTo>
                    <a:pt x="-1" y="484"/>
                    <a:pt x="3" y="498"/>
                    <a:pt x="11" y="509"/>
                  </a:cubicBezTo>
                  <a:cubicBezTo>
                    <a:pt x="150" y="685"/>
                    <a:pt x="150" y="685"/>
                    <a:pt x="150" y="685"/>
                  </a:cubicBezTo>
                  <a:cubicBezTo>
                    <a:pt x="185" y="730"/>
                    <a:pt x="238" y="758"/>
                    <a:pt x="294" y="760"/>
                  </a:cubicBezTo>
                  <a:cubicBezTo>
                    <a:pt x="298" y="761"/>
                    <a:pt x="302" y="761"/>
                    <a:pt x="305" y="761"/>
                  </a:cubicBezTo>
                  <a:cubicBezTo>
                    <a:pt x="318" y="761"/>
                    <a:pt x="330" y="759"/>
                    <a:pt x="343" y="757"/>
                  </a:cubicBezTo>
                  <a:cubicBezTo>
                    <a:pt x="343" y="758"/>
                    <a:pt x="343" y="759"/>
                    <a:pt x="343" y="760"/>
                  </a:cubicBezTo>
                  <a:cubicBezTo>
                    <a:pt x="343" y="761"/>
                    <a:pt x="343" y="761"/>
                    <a:pt x="343" y="762"/>
                  </a:cubicBezTo>
                  <a:cubicBezTo>
                    <a:pt x="353" y="817"/>
                    <a:pt x="381" y="866"/>
                    <a:pt x="422" y="904"/>
                  </a:cubicBezTo>
                  <a:cubicBezTo>
                    <a:pt x="466" y="945"/>
                    <a:pt x="522" y="969"/>
                    <a:pt x="580" y="973"/>
                  </a:cubicBezTo>
                  <a:cubicBezTo>
                    <a:pt x="585" y="998"/>
                    <a:pt x="604" y="1019"/>
                    <a:pt x="628" y="1026"/>
                  </a:cubicBezTo>
                  <a:cubicBezTo>
                    <a:pt x="628" y="1082"/>
                    <a:pt x="628" y="1082"/>
                    <a:pt x="628" y="1082"/>
                  </a:cubicBezTo>
                  <a:cubicBezTo>
                    <a:pt x="618" y="1088"/>
                    <a:pt x="610" y="1101"/>
                    <a:pt x="610" y="1114"/>
                  </a:cubicBezTo>
                  <a:cubicBezTo>
                    <a:pt x="610" y="1135"/>
                    <a:pt x="627" y="1152"/>
                    <a:pt x="648" y="1152"/>
                  </a:cubicBezTo>
                  <a:cubicBezTo>
                    <a:pt x="669" y="1152"/>
                    <a:pt x="686" y="1135"/>
                    <a:pt x="686" y="1114"/>
                  </a:cubicBezTo>
                  <a:cubicBezTo>
                    <a:pt x="686" y="1100"/>
                    <a:pt x="678" y="1088"/>
                    <a:pt x="666" y="1082"/>
                  </a:cubicBezTo>
                  <a:cubicBezTo>
                    <a:pt x="666" y="1026"/>
                    <a:pt x="666" y="1026"/>
                    <a:pt x="666" y="1026"/>
                  </a:cubicBezTo>
                  <a:cubicBezTo>
                    <a:pt x="691" y="1019"/>
                    <a:pt x="711" y="998"/>
                    <a:pt x="715" y="973"/>
                  </a:cubicBezTo>
                  <a:cubicBezTo>
                    <a:pt x="774" y="969"/>
                    <a:pt x="830" y="945"/>
                    <a:pt x="874" y="904"/>
                  </a:cubicBezTo>
                  <a:cubicBezTo>
                    <a:pt x="915" y="866"/>
                    <a:pt x="942" y="817"/>
                    <a:pt x="953" y="762"/>
                  </a:cubicBezTo>
                  <a:cubicBezTo>
                    <a:pt x="953" y="761"/>
                    <a:pt x="953" y="761"/>
                    <a:pt x="953" y="760"/>
                  </a:cubicBezTo>
                  <a:cubicBezTo>
                    <a:pt x="953" y="759"/>
                    <a:pt x="953" y="758"/>
                    <a:pt x="953" y="757"/>
                  </a:cubicBezTo>
                  <a:cubicBezTo>
                    <a:pt x="965" y="759"/>
                    <a:pt x="978" y="761"/>
                    <a:pt x="991" y="761"/>
                  </a:cubicBezTo>
                  <a:cubicBezTo>
                    <a:pt x="995" y="761"/>
                    <a:pt x="998" y="761"/>
                    <a:pt x="1002" y="760"/>
                  </a:cubicBezTo>
                  <a:cubicBezTo>
                    <a:pt x="1058" y="758"/>
                    <a:pt x="1111" y="730"/>
                    <a:pt x="1146" y="685"/>
                  </a:cubicBezTo>
                  <a:cubicBezTo>
                    <a:pt x="1285" y="509"/>
                    <a:pt x="1285" y="509"/>
                    <a:pt x="1285" y="509"/>
                  </a:cubicBezTo>
                  <a:cubicBezTo>
                    <a:pt x="1294" y="498"/>
                    <a:pt x="1297" y="484"/>
                    <a:pt x="1296" y="470"/>
                  </a:cubicBezTo>
                  <a:moveTo>
                    <a:pt x="582" y="308"/>
                  </a:moveTo>
                  <a:lnTo>
                    <a:pt x="582" y="308"/>
                  </a:lnTo>
                  <a:cubicBezTo>
                    <a:pt x="582" y="270"/>
                    <a:pt x="614" y="238"/>
                    <a:pt x="653" y="239"/>
                  </a:cubicBezTo>
                  <a:cubicBezTo>
                    <a:pt x="690" y="240"/>
                    <a:pt x="719" y="272"/>
                    <a:pt x="719" y="309"/>
                  </a:cubicBezTo>
                  <a:cubicBezTo>
                    <a:pt x="719" y="315"/>
                    <a:pt x="719" y="315"/>
                    <a:pt x="719" y="315"/>
                  </a:cubicBezTo>
                  <a:cubicBezTo>
                    <a:pt x="648" y="315"/>
                    <a:pt x="648" y="315"/>
                    <a:pt x="648" y="315"/>
                  </a:cubicBezTo>
                  <a:cubicBezTo>
                    <a:pt x="582" y="315"/>
                    <a:pt x="582" y="315"/>
                    <a:pt x="582" y="315"/>
                  </a:cubicBezTo>
                  <a:cubicBezTo>
                    <a:pt x="582" y="308"/>
                    <a:pt x="582" y="308"/>
                    <a:pt x="582" y="308"/>
                  </a:cubicBezTo>
                  <a:moveTo>
                    <a:pt x="298" y="723"/>
                  </a:moveTo>
                  <a:lnTo>
                    <a:pt x="298" y="723"/>
                  </a:lnTo>
                  <a:cubicBezTo>
                    <a:pt x="252" y="720"/>
                    <a:pt x="209" y="698"/>
                    <a:pt x="181" y="662"/>
                  </a:cubicBezTo>
                  <a:cubicBezTo>
                    <a:pt x="42" y="486"/>
                    <a:pt x="42" y="486"/>
                    <a:pt x="42" y="486"/>
                  </a:cubicBezTo>
                  <a:cubicBezTo>
                    <a:pt x="40" y="484"/>
                    <a:pt x="39" y="481"/>
                    <a:pt x="39" y="478"/>
                  </a:cubicBezTo>
                  <a:cubicBezTo>
                    <a:pt x="39" y="473"/>
                    <a:pt x="41" y="469"/>
                    <a:pt x="45" y="466"/>
                  </a:cubicBezTo>
                  <a:cubicBezTo>
                    <a:pt x="66" y="451"/>
                    <a:pt x="66" y="451"/>
                    <a:pt x="66" y="451"/>
                  </a:cubicBezTo>
                  <a:cubicBezTo>
                    <a:pt x="213" y="637"/>
                    <a:pt x="213" y="637"/>
                    <a:pt x="213" y="637"/>
                  </a:cubicBezTo>
                  <a:cubicBezTo>
                    <a:pt x="236" y="666"/>
                    <a:pt x="270" y="682"/>
                    <a:pt x="307" y="682"/>
                  </a:cubicBezTo>
                  <a:cubicBezTo>
                    <a:pt x="339" y="682"/>
                    <a:pt x="369" y="670"/>
                    <a:pt x="391" y="647"/>
                  </a:cubicBezTo>
                  <a:cubicBezTo>
                    <a:pt x="630" y="405"/>
                    <a:pt x="630" y="405"/>
                    <a:pt x="630" y="405"/>
                  </a:cubicBezTo>
                  <a:cubicBezTo>
                    <a:pt x="630" y="463"/>
                    <a:pt x="630" y="463"/>
                    <a:pt x="630" y="463"/>
                  </a:cubicBezTo>
                  <a:cubicBezTo>
                    <a:pt x="421" y="676"/>
                    <a:pt x="421" y="676"/>
                    <a:pt x="421" y="676"/>
                  </a:cubicBezTo>
                  <a:cubicBezTo>
                    <a:pt x="388" y="708"/>
                    <a:pt x="344" y="725"/>
                    <a:pt x="298" y="723"/>
                  </a:cubicBezTo>
                  <a:moveTo>
                    <a:pt x="395" y="802"/>
                  </a:moveTo>
                  <a:lnTo>
                    <a:pt x="395" y="802"/>
                  </a:lnTo>
                  <a:cubicBezTo>
                    <a:pt x="451" y="835"/>
                    <a:pt x="514" y="853"/>
                    <a:pt x="580" y="856"/>
                  </a:cubicBezTo>
                  <a:cubicBezTo>
                    <a:pt x="580" y="935"/>
                    <a:pt x="580" y="935"/>
                    <a:pt x="580" y="935"/>
                  </a:cubicBezTo>
                  <a:cubicBezTo>
                    <a:pt x="531" y="931"/>
                    <a:pt x="484" y="911"/>
                    <a:pt x="448" y="877"/>
                  </a:cubicBezTo>
                  <a:cubicBezTo>
                    <a:pt x="425" y="855"/>
                    <a:pt x="407" y="830"/>
                    <a:pt x="395" y="802"/>
                  </a:cubicBezTo>
                  <a:moveTo>
                    <a:pt x="678" y="960"/>
                  </a:moveTo>
                  <a:lnTo>
                    <a:pt x="678" y="960"/>
                  </a:lnTo>
                  <a:cubicBezTo>
                    <a:pt x="678" y="978"/>
                    <a:pt x="665" y="991"/>
                    <a:pt x="648" y="991"/>
                  </a:cubicBezTo>
                  <a:cubicBezTo>
                    <a:pt x="631" y="991"/>
                    <a:pt x="617" y="978"/>
                    <a:pt x="618" y="961"/>
                  </a:cubicBezTo>
                  <a:cubicBezTo>
                    <a:pt x="618" y="955"/>
                    <a:pt x="618" y="955"/>
                    <a:pt x="618" y="955"/>
                  </a:cubicBezTo>
                  <a:cubicBezTo>
                    <a:pt x="618" y="837"/>
                    <a:pt x="618" y="837"/>
                    <a:pt x="618" y="837"/>
                  </a:cubicBezTo>
                  <a:cubicBezTo>
                    <a:pt x="618" y="696"/>
                    <a:pt x="618" y="696"/>
                    <a:pt x="618" y="696"/>
                  </a:cubicBezTo>
                  <a:cubicBezTo>
                    <a:pt x="617" y="685"/>
                    <a:pt x="609" y="677"/>
                    <a:pt x="598" y="677"/>
                  </a:cubicBezTo>
                  <a:cubicBezTo>
                    <a:pt x="588" y="677"/>
                    <a:pt x="577" y="696"/>
                    <a:pt x="577" y="696"/>
                  </a:cubicBezTo>
                  <a:cubicBezTo>
                    <a:pt x="577" y="818"/>
                    <a:pt x="577" y="818"/>
                    <a:pt x="577" y="818"/>
                  </a:cubicBezTo>
                  <a:cubicBezTo>
                    <a:pt x="577" y="818"/>
                    <a:pt x="438" y="790"/>
                    <a:pt x="379" y="747"/>
                  </a:cubicBezTo>
                  <a:lnTo>
                    <a:pt x="379" y="747"/>
                  </a:lnTo>
                  <a:cubicBezTo>
                    <a:pt x="404" y="737"/>
                    <a:pt x="427" y="722"/>
                    <a:pt x="446" y="702"/>
                  </a:cubicBezTo>
                  <a:cubicBezTo>
                    <a:pt x="580" y="567"/>
                    <a:pt x="580" y="567"/>
                    <a:pt x="580" y="567"/>
                  </a:cubicBezTo>
                  <a:cubicBezTo>
                    <a:pt x="580" y="615"/>
                    <a:pt x="580" y="615"/>
                    <a:pt x="580" y="615"/>
                  </a:cubicBezTo>
                  <a:cubicBezTo>
                    <a:pt x="580" y="624"/>
                    <a:pt x="586" y="632"/>
                    <a:pt x="594" y="634"/>
                  </a:cubicBezTo>
                  <a:cubicBezTo>
                    <a:pt x="607" y="637"/>
                    <a:pt x="618" y="627"/>
                    <a:pt x="618" y="615"/>
                  </a:cubicBezTo>
                  <a:cubicBezTo>
                    <a:pt x="618" y="528"/>
                    <a:pt x="618" y="528"/>
                    <a:pt x="618" y="528"/>
                  </a:cubicBezTo>
                  <a:cubicBezTo>
                    <a:pt x="648" y="497"/>
                    <a:pt x="648" y="497"/>
                    <a:pt x="648" y="497"/>
                  </a:cubicBezTo>
                  <a:cubicBezTo>
                    <a:pt x="678" y="528"/>
                    <a:pt x="678" y="528"/>
                    <a:pt x="678" y="528"/>
                  </a:cubicBezTo>
                  <a:cubicBezTo>
                    <a:pt x="678" y="837"/>
                    <a:pt x="678" y="837"/>
                    <a:pt x="678" y="837"/>
                  </a:cubicBezTo>
                  <a:cubicBezTo>
                    <a:pt x="678" y="954"/>
                    <a:pt x="678" y="954"/>
                    <a:pt x="678" y="954"/>
                  </a:cubicBezTo>
                  <a:cubicBezTo>
                    <a:pt x="678" y="960"/>
                    <a:pt x="678" y="960"/>
                    <a:pt x="678" y="960"/>
                  </a:cubicBezTo>
                  <a:moveTo>
                    <a:pt x="917" y="747"/>
                  </a:moveTo>
                  <a:lnTo>
                    <a:pt x="917" y="747"/>
                  </a:lnTo>
                  <a:cubicBezTo>
                    <a:pt x="858" y="790"/>
                    <a:pt x="789" y="815"/>
                    <a:pt x="716" y="818"/>
                  </a:cubicBezTo>
                  <a:cubicBezTo>
                    <a:pt x="716" y="566"/>
                    <a:pt x="716" y="566"/>
                    <a:pt x="716" y="566"/>
                  </a:cubicBezTo>
                  <a:cubicBezTo>
                    <a:pt x="850" y="702"/>
                    <a:pt x="850" y="702"/>
                    <a:pt x="850" y="702"/>
                  </a:cubicBezTo>
                  <a:cubicBezTo>
                    <a:pt x="869" y="722"/>
                    <a:pt x="893" y="736"/>
                    <a:pt x="917" y="746"/>
                  </a:cubicBezTo>
                  <a:cubicBezTo>
                    <a:pt x="917" y="747"/>
                    <a:pt x="917" y="747"/>
                    <a:pt x="917" y="747"/>
                  </a:cubicBezTo>
                  <a:moveTo>
                    <a:pt x="848" y="877"/>
                  </a:moveTo>
                  <a:lnTo>
                    <a:pt x="848" y="877"/>
                  </a:lnTo>
                  <a:cubicBezTo>
                    <a:pt x="812" y="911"/>
                    <a:pt x="765" y="931"/>
                    <a:pt x="716" y="935"/>
                  </a:cubicBezTo>
                  <a:cubicBezTo>
                    <a:pt x="716" y="856"/>
                    <a:pt x="716" y="856"/>
                    <a:pt x="716" y="856"/>
                  </a:cubicBezTo>
                  <a:cubicBezTo>
                    <a:pt x="782" y="853"/>
                    <a:pt x="845" y="835"/>
                    <a:pt x="902" y="802"/>
                  </a:cubicBezTo>
                  <a:cubicBezTo>
                    <a:pt x="889" y="830"/>
                    <a:pt x="871" y="855"/>
                    <a:pt x="848" y="877"/>
                  </a:cubicBezTo>
                  <a:moveTo>
                    <a:pt x="1260" y="486"/>
                  </a:moveTo>
                  <a:lnTo>
                    <a:pt x="1260" y="486"/>
                  </a:lnTo>
                  <a:cubicBezTo>
                    <a:pt x="1120" y="664"/>
                    <a:pt x="1120" y="664"/>
                    <a:pt x="1120" y="664"/>
                  </a:cubicBezTo>
                  <a:cubicBezTo>
                    <a:pt x="1091" y="700"/>
                    <a:pt x="1048" y="723"/>
                    <a:pt x="1002" y="725"/>
                  </a:cubicBezTo>
                  <a:cubicBezTo>
                    <a:pt x="956" y="728"/>
                    <a:pt x="910" y="710"/>
                    <a:pt x="878" y="677"/>
                  </a:cubicBezTo>
                  <a:cubicBezTo>
                    <a:pt x="666" y="463"/>
                    <a:pt x="666" y="463"/>
                    <a:pt x="666" y="463"/>
                  </a:cubicBezTo>
                  <a:cubicBezTo>
                    <a:pt x="666" y="406"/>
                    <a:pt x="666" y="406"/>
                    <a:pt x="666" y="406"/>
                  </a:cubicBezTo>
                  <a:cubicBezTo>
                    <a:pt x="815" y="556"/>
                    <a:pt x="815" y="556"/>
                    <a:pt x="815" y="556"/>
                  </a:cubicBezTo>
                  <a:cubicBezTo>
                    <a:pt x="819" y="560"/>
                    <a:pt x="824" y="562"/>
                    <a:pt x="828" y="562"/>
                  </a:cubicBezTo>
                  <a:cubicBezTo>
                    <a:pt x="835" y="562"/>
                    <a:pt x="841" y="559"/>
                    <a:pt x="845" y="553"/>
                  </a:cubicBezTo>
                  <a:cubicBezTo>
                    <a:pt x="849" y="546"/>
                    <a:pt x="847" y="535"/>
                    <a:pt x="841" y="529"/>
                  </a:cubicBezTo>
                  <a:cubicBezTo>
                    <a:pt x="742" y="429"/>
                    <a:pt x="742" y="429"/>
                    <a:pt x="742" y="429"/>
                  </a:cubicBezTo>
                  <a:cubicBezTo>
                    <a:pt x="807" y="429"/>
                    <a:pt x="807" y="429"/>
                    <a:pt x="807" y="429"/>
                  </a:cubicBezTo>
                  <a:cubicBezTo>
                    <a:pt x="820" y="442"/>
                    <a:pt x="820" y="442"/>
                    <a:pt x="820" y="442"/>
                  </a:cubicBezTo>
                  <a:cubicBezTo>
                    <a:pt x="824" y="446"/>
                    <a:pt x="828" y="448"/>
                    <a:pt x="833" y="448"/>
                  </a:cubicBezTo>
                  <a:cubicBezTo>
                    <a:pt x="840" y="448"/>
                    <a:pt x="846" y="445"/>
                    <a:pt x="850" y="439"/>
                  </a:cubicBezTo>
                  <a:cubicBezTo>
                    <a:pt x="854" y="432"/>
                    <a:pt x="852" y="421"/>
                    <a:pt x="847" y="415"/>
                  </a:cubicBezTo>
                  <a:cubicBezTo>
                    <a:pt x="828" y="397"/>
                    <a:pt x="828" y="397"/>
                    <a:pt x="828" y="397"/>
                  </a:cubicBezTo>
                  <a:cubicBezTo>
                    <a:pt x="824" y="393"/>
                    <a:pt x="820" y="391"/>
                    <a:pt x="815" y="391"/>
                  </a:cubicBezTo>
                  <a:cubicBezTo>
                    <a:pt x="706" y="391"/>
                    <a:pt x="706" y="391"/>
                    <a:pt x="706" y="391"/>
                  </a:cubicBezTo>
                  <a:cubicBezTo>
                    <a:pt x="666" y="350"/>
                    <a:pt x="666" y="350"/>
                    <a:pt x="666" y="350"/>
                  </a:cubicBezTo>
                  <a:cubicBezTo>
                    <a:pt x="736" y="350"/>
                    <a:pt x="736" y="350"/>
                    <a:pt x="736" y="350"/>
                  </a:cubicBezTo>
                  <a:cubicBezTo>
                    <a:pt x="1013" y="350"/>
                    <a:pt x="1013" y="350"/>
                    <a:pt x="1013" y="350"/>
                  </a:cubicBezTo>
                  <a:cubicBezTo>
                    <a:pt x="1065" y="350"/>
                    <a:pt x="1117" y="367"/>
                    <a:pt x="1160" y="398"/>
                  </a:cubicBezTo>
                  <a:cubicBezTo>
                    <a:pt x="1203" y="428"/>
                    <a:pt x="1203" y="428"/>
                    <a:pt x="1203" y="428"/>
                  </a:cubicBezTo>
                  <a:cubicBezTo>
                    <a:pt x="1183" y="454"/>
                    <a:pt x="1183" y="454"/>
                    <a:pt x="1183" y="454"/>
                  </a:cubicBezTo>
                  <a:cubicBezTo>
                    <a:pt x="1109" y="454"/>
                    <a:pt x="1109" y="454"/>
                    <a:pt x="1109" y="454"/>
                  </a:cubicBezTo>
                  <a:cubicBezTo>
                    <a:pt x="1100" y="454"/>
                    <a:pt x="1092" y="460"/>
                    <a:pt x="1090" y="469"/>
                  </a:cubicBezTo>
                  <a:cubicBezTo>
                    <a:pt x="1088" y="481"/>
                    <a:pt x="1097" y="492"/>
                    <a:pt x="1109" y="492"/>
                  </a:cubicBezTo>
                  <a:cubicBezTo>
                    <a:pt x="1154" y="492"/>
                    <a:pt x="1154" y="492"/>
                    <a:pt x="1154" y="492"/>
                  </a:cubicBezTo>
                  <a:cubicBezTo>
                    <a:pt x="1058" y="615"/>
                    <a:pt x="1058" y="615"/>
                    <a:pt x="1058" y="615"/>
                  </a:cubicBezTo>
                  <a:cubicBezTo>
                    <a:pt x="1042" y="635"/>
                    <a:pt x="1018" y="646"/>
                    <a:pt x="993" y="646"/>
                  </a:cubicBezTo>
                  <a:cubicBezTo>
                    <a:pt x="970" y="646"/>
                    <a:pt x="950" y="638"/>
                    <a:pt x="934" y="622"/>
                  </a:cubicBezTo>
                  <a:cubicBezTo>
                    <a:pt x="899" y="586"/>
                    <a:pt x="899" y="586"/>
                    <a:pt x="899" y="586"/>
                  </a:cubicBezTo>
                  <a:cubicBezTo>
                    <a:pt x="892" y="578"/>
                    <a:pt x="880" y="578"/>
                    <a:pt x="872" y="586"/>
                  </a:cubicBezTo>
                  <a:cubicBezTo>
                    <a:pt x="865" y="593"/>
                    <a:pt x="865" y="605"/>
                    <a:pt x="872" y="613"/>
                  </a:cubicBezTo>
                  <a:cubicBezTo>
                    <a:pt x="907" y="648"/>
                    <a:pt x="907" y="648"/>
                    <a:pt x="907" y="648"/>
                  </a:cubicBezTo>
                  <a:cubicBezTo>
                    <a:pt x="930" y="672"/>
                    <a:pt x="961" y="684"/>
                    <a:pt x="993" y="684"/>
                  </a:cubicBezTo>
                  <a:cubicBezTo>
                    <a:pt x="1030" y="684"/>
                    <a:pt x="1065" y="667"/>
                    <a:pt x="1088" y="638"/>
                  </a:cubicBezTo>
                  <a:cubicBezTo>
                    <a:pt x="1236" y="450"/>
                    <a:pt x="1236" y="450"/>
                    <a:pt x="1236" y="450"/>
                  </a:cubicBezTo>
                  <a:cubicBezTo>
                    <a:pt x="1257" y="466"/>
                    <a:pt x="1257" y="466"/>
                    <a:pt x="1257" y="466"/>
                  </a:cubicBezTo>
                  <a:cubicBezTo>
                    <a:pt x="1259" y="467"/>
                    <a:pt x="1262" y="470"/>
                    <a:pt x="1262" y="473"/>
                  </a:cubicBezTo>
                  <a:cubicBezTo>
                    <a:pt x="1264" y="477"/>
                    <a:pt x="1263" y="482"/>
                    <a:pt x="1260" y="4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34"/>
            <p:cNvSpPr/>
            <p:nvPr/>
          </p:nvSpPr>
          <p:spPr>
            <a:xfrm>
              <a:off x="1042490" y="4014857"/>
              <a:ext cx="47069" cy="47340"/>
            </a:xfrm>
            <a:custGeom>
              <a:avLst/>
              <a:gdLst/>
              <a:ahLst/>
              <a:cxnLst/>
              <a:rect l="l" t="t" r="r" b="b"/>
              <a:pathLst>
                <a:path w="174" h="175" extrusionOk="0">
                  <a:moveTo>
                    <a:pt x="86" y="175"/>
                  </a:moveTo>
                  <a:lnTo>
                    <a:pt x="86" y="175"/>
                  </a:lnTo>
                  <a:cubicBezTo>
                    <a:pt x="135" y="175"/>
                    <a:pt x="174" y="135"/>
                    <a:pt x="174" y="87"/>
                  </a:cubicBezTo>
                  <a:cubicBezTo>
                    <a:pt x="174" y="40"/>
                    <a:pt x="135" y="0"/>
                    <a:pt x="86" y="0"/>
                  </a:cubicBezTo>
                  <a:cubicBezTo>
                    <a:pt x="39" y="0"/>
                    <a:pt x="0" y="40"/>
                    <a:pt x="0" y="87"/>
                  </a:cubicBezTo>
                  <a:cubicBezTo>
                    <a:pt x="0" y="135"/>
                    <a:pt x="39" y="175"/>
                    <a:pt x="86" y="175"/>
                  </a:cubicBezTo>
                  <a:moveTo>
                    <a:pt x="86" y="38"/>
                  </a:moveTo>
                  <a:lnTo>
                    <a:pt x="86" y="38"/>
                  </a:lnTo>
                  <a:cubicBezTo>
                    <a:pt x="114" y="38"/>
                    <a:pt x="136" y="60"/>
                    <a:pt x="136" y="87"/>
                  </a:cubicBezTo>
                  <a:cubicBezTo>
                    <a:pt x="136" y="115"/>
                    <a:pt x="114" y="137"/>
                    <a:pt x="86" y="137"/>
                  </a:cubicBezTo>
                  <a:cubicBezTo>
                    <a:pt x="59" y="137"/>
                    <a:pt x="37" y="115"/>
                    <a:pt x="37" y="87"/>
                  </a:cubicBezTo>
                  <a:cubicBezTo>
                    <a:pt x="37" y="60"/>
                    <a:pt x="59" y="38"/>
                    <a:pt x="86" y="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18000" rIns="90000" bIns="18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34"/>
            <p:cNvSpPr/>
            <p:nvPr/>
          </p:nvSpPr>
          <p:spPr>
            <a:xfrm>
              <a:off x="1059532" y="4032170"/>
              <a:ext cx="12985" cy="12714"/>
            </a:xfrm>
            <a:custGeom>
              <a:avLst/>
              <a:gdLst/>
              <a:ahLst/>
              <a:cxnLst/>
              <a:rect l="l" t="t" r="r" b="b"/>
              <a:pathLst>
                <a:path w="48" h="47" extrusionOk="0">
                  <a:moveTo>
                    <a:pt x="23" y="0"/>
                  </a:moveTo>
                  <a:lnTo>
                    <a:pt x="23" y="0"/>
                  </a:lnTo>
                  <a:cubicBezTo>
                    <a:pt x="37" y="0"/>
                    <a:pt x="48" y="10"/>
                    <a:pt x="48" y="23"/>
                  </a:cubicBezTo>
                  <a:cubicBezTo>
                    <a:pt x="48" y="36"/>
                    <a:pt x="37" y="47"/>
                    <a:pt x="23" y="47"/>
                  </a:cubicBezTo>
                  <a:cubicBezTo>
                    <a:pt x="10" y="47"/>
                    <a:pt x="0" y="36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23" name="Google Shape;1223;p34"/>
          <p:cNvSpPr/>
          <p:nvPr/>
        </p:nvSpPr>
        <p:spPr>
          <a:xfrm>
            <a:off x="6148544" y="1425960"/>
            <a:ext cx="246204" cy="368453"/>
          </a:xfrm>
          <a:custGeom>
            <a:avLst/>
            <a:gdLst/>
            <a:ahLst/>
            <a:cxnLst/>
            <a:rect l="l" t="t" r="r" b="b"/>
            <a:pathLst>
              <a:path w="866" h="1296" extrusionOk="0">
                <a:moveTo>
                  <a:pt x="860" y="896"/>
                </a:moveTo>
                <a:lnTo>
                  <a:pt x="860" y="896"/>
                </a:lnTo>
                <a:cubicBezTo>
                  <a:pt x="834" y="870"/>
                  <a:pt x="834" y="870"/>
                  <a:pt x="834" y="870"/>
                </a:cubicBezTo>
                <a:cubicBezTo>
                  <a:pt x="834" y="673"/>
                  <a:pt x="834" y="673"/>
                  <a:pt x="834" y="673"/>
                </a:cubicBezTo>
                <a:cubicBezTo>
                  <a:pt x="834" y="658"/>
                  <a:pt x="826" y="644"/>
                  <a:pt x="813" y="638"/>
                </a:cubicBezTo>
                <a:cubicBezTo>
                  <a:pt x="723" y="595"/>
                  <a:pt x="723" y="595"/>
                  <a:pt x="723" y="595"/>
                </a:cubicBezTo>
                <a:cubicBezTo>
                  <a:pt x="713" y="558"/>
                  <a:pt x="699" y="521"/>
                  <a:pt x="683" y="485"/>
                </a:cubicBezTo>
                <a:cubicBezTo>
                  <a:pt x="659" y="432"/>
                  <a:pt x="659" y="432"/>
                  <a:pt x="659" y="432"/>
                </a:cubicBezTo>
                <a:cubicBezTo>
                  <a:pt x="703" y="379"/>
                  <a:pt x="703" y="379"/>
                  <a:pt x="703" y="379"/>
                </a:cubicBezTo>
                <a:cubicBezTo>
                  <a:pt x="709" y="373"/>
                  <a:pt x="712" y="365"/>
                  <a:pt x="712" y="356"/>
                </a:cubicBezTo>
                <a:cubicBezTo>
                  <a:pt x="714" y="237"/>
                  <a:pt x="714" y="237"/>
                  <a:pt x="714" y="237"/>
                </a:cubicBezTo>
                <a:cubicBezTo>
                  <a:pt x="750" y="202"/>
                  <a:pt x="750" y="202"/>
                  <a:pt x="750" y="202"/>
                </a:cubicBezTo>
                <a:cubicBezTo>
                  <a:pt x="756" y="195"/>
                  <a:pt x="758" y="185"/>
                  <a:pt x="753" y="178"/>
                </a:cubicBezTo>
                <a:cubicBezTo>
                  <a:pt x="746" y="167"/>
                  <a:pt x="732" y="166"/>
                  <a:pt x="723" y="174"/>
                </a:cubicBezTo>
                <a:cubicBezTo>
                  <a:pt x="687" y="211"/>
                  <a:pt x="687" y="211"/>
                  <a:pt x="687" y="211"/>
                </a:cubicBezTo>
                <a:cubicBezTo>
                  <a:pt x="680" y="217"/>
                  <a:pt x="677" y="226"/>
                  <a:pt x="676" y="236"/>
                </a:cubicBezTo>
                <a:cubicBezTo>
                  <a:pt x="674" y="355"/>
                  <a:pt x="674" y="355"/>
                  <a:pt x="674" y="355"/>
                </a:cubicBezTo>
                <a:cubicBezTo>
                  <a:pt x="642" y="394"/>
                  <a:pt x="642" y="394"/>
                  <a:pt x="642" y="394"/>
                </a:cubicBezTo>
                <a:cubicBezTo>
                  <a:pt x="622" y="350"/>
                  <a:pt x="622" y="350"/>
                  <a:pt x="622" y="350"/>
                </a:cubicBezTo>
                <a:cubicBezTo>
                  <a:pt x="619" y="346"/>
                  <a:pt x="617" y="342"/>
                  <a:pt x="613" y="339"/>
                </a:cubicBezTo>
                <a:cubicBezTo>
                  <a:pt x="593" y="291"/>
                  <a:pt x="593" y="291"/>
                  <a:pt x="593" y="291"/>
                </a:cubicBezTo>
                <a:cubicBezTo>
                  <a:pt x="584" y="268"/>
                  <a:pt x="570" y="249"/>
                  <a:pt x="551" y="234"/>
                </a:cubicBezTo>
                <a:cubicBezTo>
                  <a:pt x="537" y="223"/>
                  <a:pt x="537" y="223"/>
                  <a:pt x="537" y="223"/>
                </a:cubicBezTo>
                <a:cubicBezTo>
                  <a:pt x="542" y="213"/>
                  <a:pt x="545" y="201"/>
                  <a:pt x="546" y="190"/>
                </a:cubicBezTo>
                <a:cubicBezTo>
                  <a:pt x="561" y="182"/>
                  <a:pt x="571" y="165"/>
                  <a:pt x="569" y="148"/>
                </a:cubicBezTo>
                <a:cubicBezTo>
                  <a:pt x="567" y="132"/>
                  <a:pt x="556" y="119"/>
                  <a:pt x="542" y="113"/>
                </a:cubicBezTo>
                <a:cubicBezTo>
                  <a:pt x="532" y="109"/>
                  <a:pt x="523" y="110"/>
                  <a:pt x="515" y="112"/>
                </a:cubicBezTo>
                <a:cubicBezTo>
                  <a:pt x="507" y="104"/>
                  <a:pt x="498" y="97"/>
                  <a:pt x="488" y="92"/>
                </a:cubicBezTo>
                <a:cubicBezTo>
                  <a:pt x="497" y="73"/>
                  <a:pt x="497" y="73"/>
                  <a:pt x="497" y="73"/>
                </a:cubicBezTo>
                <a:cubicBezTo>
                  <a:pt x="538" y="71"/>
                  <a:pt x="538" y="71"/>
                  <a:pt x="538" y="71"/>
                </a:cubicBezTo>
                <a:cubicBezTo>
                  <a:pt x="544" y="70"/>
                  <a:pt x="551" y="68"/>
                  <a:pt x="556" y="63"/>
                </a:cubicBezTo>
                <a:cubicBezTo>
                  <a:pt x="586" y="32"/>
                  <a:pt x="586" y="32"/>
                  <a:pt x="586" y="32"/>
                </a:cubicBezTo>
                <a:cubicBezTo>
                  <a:pt x="594" y="25"/>
                  <a:pt x="594" y="13"/>
                  <a:pt x="586" y="5"/>
                </a:cubicBezTo>
                <a:cubicBezTo>
                  <a:pt x="579" y="-2"/>
                  <a:pt x="567" y="-2"/>
                  <a:pt x="559" y="5"/>
                </a:cubicBezTo>
                <a:cubicBezTo>
                  <a:pt x="531" y="33"/>
                  <a:pt x="531" y="33"/>
                  <a:pt x="531" y="33"/>
                </a:cubicBezTo>
                <a:cubicBezTo>
                  <a:pt x="489" y="35"/>
                  <a:pt x="489" y="35"/>
                  <a:pt x="489" y="35"/>
                </a:cubicBezTo>
                <a:cubicBezTo>
                  <a:pt x="479" y="36"/>
                  <a:pt x="470" y="42"/>
                  <a:pt x="466" y="51"/>
                </a:cubicBezTo>
                <a:cubicBezTo>
                  <a:pt x="452" y="80"/>
                  <a:pt x="452" y="80"/>
                  <a:pt x="452" y="80"/>
                </a:cubicBezTo>
                <a:cubicBezTo>
                  <a:pt x="445" y="79"/>
                  <a:pt x="438" y="79"/>
                  <a:pt x="431" y="79"/>
                </a:cubicBezTo>
                <a:cubicBezTo>
                  <a:pt x="424" y="79"/>
                  <a:pt x="418" y="79"/>
                  <a:pt x="412" y="80"/>
                </a:cubicBezTo>
                <a:cubicBezTo>
                  <a:pt x="398" y="51"/>
                  <a:pt x="398" y="51"/>
                  <a:pt x="398" y="51"/>
                </a:cubicBezTo>
                <a:cubicBezTo>
                  <a:pt x="394" y="42"/>
                  <a:pt x="385" y="36"/>
                  <a:pt x="375" y="35"/>
                </a:cubicBezTo>
                <a:cubicBezTo>
                  <a:pt x="332" y="33"/>
                  <a:pt x="332" y="33"/>
                  <a:pt x="332" y="33"/>
                </a:cubicBezTo>
                <a:cubicBezTo>
                  <a:pt x="304" y="5"/>
                  <a:pt x="304" y="5"/>
                  <a:pt x="304" y="5"/>
                </a:cubicBezTo>
                <a:cubicBezTo>
                  <a:pt x="296" y="-3"/>
                  <a:pt x="282" y="-2"/>
                  <a:pt x="275" y="9"/>
                </a:cubicBezTo>
                <a:cubicBezTo>
                  <a:pt x="270" y="16"/>
                  <a:pt x="272" y="26"/>
                  <a:pt x="278" y="33"/>
                </a:cubicBezTo>
                <a:cubicBezTo>
                  <a:pt x="309" y="63"/>
                  <a:pt x="309" y="63"/>
                  <a:pt x="309" y="63"/>
                </a:cubicBezTo>
                <a:cubicBezTo>
                  <a:pt x="313" y="68"/>
                  <a:pt x="319" y="70"/>
                  <a:pt x="326" y="71"/>
                </a:cubicBezTo>
                <a:cubicBezTo>
                  <a:pt x="367" y="73"/>
                  <a:pt x="367" y="73"/>
                  <a:pt x="367" y="73"/>
                </a:cubicBezTo>
                <a:cubicBezTo>
                  <a:pt x="375" y="91"/>
                  <a:pt x="375" y="91"/>
                  <a:pt x="375" y="91"/>
                </a:cubicBezTo>
                <a:cubicBezTo>
                  <a:pt x="364" y="96"/>
                  <a:pt x="355" y="104"/>
                  <a:pt x="346" y="112"/>
                </a:cubicBezTo>
                <a:cubicBezTo>
                  <a:pt x="344" y="111"/>
                  <a:pt x="342" y="111"/>
                  <a:pt x="339" y="110"/>
                </a:cubicBezTo>
                <a:cubicBezTo>
                  <a:pt x="316" y="109"/>
                  <a:pt x="296" y="127"/>
                  <a:pt x="295" y="150"/>
                </a:cubicBezTo>
                <a:cubicBezTo>
                  <a:pt x="294" y="166"/>
                  <a:pt x="302" y="181"/>
                  <a:pt x="316" y="189"/>
                </a:cubicBezTo>
                <a:cubicBezTo>
                  <a:pt x="316" y="201"/>
                  <a:pt x="320" y="213"/>
                  <a:pt x="325" y="225"/>
                </a:cubicBezTo>
                <a:cubicBezTo>
                  <a:pt x="313" y="234"/>
                  <a:pt x="313" y="234"/>
                  <a:pt x="313" y="234"/>
                </a:cubicBezTo>
                <a:cubicBezTo>
                  <a:pt x="294" y="249"/>
                  <a:pt x="280" y="268"/>
                  <a:pt x="271" y="291"/>
                </a:cubicBezTo>
                <a:cubicBezTo>
                  <a:pt x="251" y="339"/>
                  <a:pt x="251" y="339"/>
                  <a:pt x="251" y="339"/>
                </a:cubicBezTo>
                <a:cubicBezTo>
                  <a:pt x="247" y="342"/>
                  <a:pt x="244" y="346"/>
                  <a:pt x="242" y="350"/>
                </a:cubicBezTo>
                <a:cubicBezTo>
                  <a:pt x="223" y="394"/>
                  <a:pt x="223" y="394"/>
                  <a:pt x="223" y="394"/>
                </a:cubicBezTo>
                <a:cubicBezTo>
                  <a:pt x="190" y="355"/>
                  <a:pt x="190" y="355"/>
                  <a:pt x="190" y="355"/>
                </a:cubicBezTo>
                <a:cubicBezTo>
                  <a:pt x="188" y="236"/>
                  <a:pt x="188" y="236"/>
                  <a:pt x="188" y="236"/>
                </a:cubicBezTo>
                <a:cubicBezTo>
                  <a:pt x="188" y="226"/>
                  <a:pt x="184" y="217"/>
                  <a:pt x="177" y="211"/>
                </a:cubicBezTo>
                <a:cubicBezTo>
                  <a:pt x="141" y="175"/>
                  <a:pt x="141" y="175"/>
                  <a:pt x="141" y="175"/>
                </a:cubicBezTo>
                <a:cubicBezTo>
                  <a:pt x="135" y="168"/>
                  <a:pt x="125" y="167"/>
                  <a:pt x="117" y="172"/>
                </a:cubicBezTo>
                <a:cubicBezTo>
                  <a:pt x="106" y="179"/>
                  <a:pt x="105" y="193"/>
                  <a:pt x="114" y="201"/>
                </a:cubicBezTo>
                <a:cubicBezTo>
                  <a:pt x="150" y="237"/>
                  <a:pt x="150" y="237"/>
                  <a:pt x="150" y="237"/>
                </a:cubicBezTo>
                <a:cubicBezTo>
                  <a:pt x="152" y="356"/>
                  <a:pt x="152" y="356"/>
                  <a:pt x="152" y="356"/>
                </a:cubicBezTo>
                <a:cubicBezTo>
                  <a:pt x="152" y="365"/>
                  <a:pt x="155" y="373"/>
                  <a:pt x="160" y="379"/>
                </a:cubicBezTo>
                <a:cubicBezTo>
                  <a:pt x="205" y="432"/>
                  <a:pt x="205" y="432"/>
                  <a:pt x="205" y="432"/>
                </a:cubicBezTo>
                <a:cubicBezTo>
                  <a:pt x="181" y="485"/>
                  <a:pt x="181" y="485"/>
                  <a:pt x="181" y="485"/>
                </a:cubicBezTo>
                <a:cubicBezTo>
                  <a:pt x="164" y="521"/>
                  <a:pt x="151" y="557"/>
                  <a:pt x="141" y="595"/>
                </a:cubicBezTo>
                <a:cubicBezTo>
                  <a:pt x="51" y="638"/>
                  <a:pt x="51" y="638"/>
                  <a:pt x="51" y="638"/>
                </a:cubicBezTo>
                <a:cubicBezTo>
                  <a:pt x="38" y="644"/>
                  <a:pt x="30" y="658"/>
                  <a:pt x="30" y="673"/>
                </a:cubicBezTo>
                <a:cubicBezTo>
                  <a:pt x="30" y="872"/>
                  <a:pt x="30" y="872"/>
                  <a:pt x="30" y="872"/>
                </a:cubicBezTo>
                <a:cubicBezTo>
                  <a:pt x="6" y="896"/>
                  <a:pt x="6" y="896"/>
                  <a:pt x="6" y="896"/>
                </a:cubicBezTo>
                <a:cubicBezTo>
                  <a:pt x="0" y="902"/>
                  <a:pt x="-2" y="914"/>
                  <a:pt x="3" y="921"/>
                </a:cubicBezTo>
                <a:cubicBezTo>
                  <a:pt x="7" y="927"/>
                  <a:pt x="13" y="929"/>
                  <a:pt x="19" y="929"/>
                </a:cubicBezTo>
                <a:cubicBezTo>
                  <a:pt x="24" y="929"/>
                  <a:pt x="28" y="927"/>
                  <a:pt x="32" y="923"/>
                </a:cubicBezTo>
                <a:cubicBezTo>
                  <a:pt x="57" y="899"/>
                  <a:pt x="57" y="899"/>
                  <a:pt x="57" y="899"/>
                </a:cubicBezTo>
                <a:cubicBezTo>
                  <a:pt x="64" y="892"/>
                  <a:pt x="68" y="882"/>
                  <a:pt x="68" y="872"/>
                </a:cubicBezTo>
                <a:cubicBezTo>
                  <a:pt x="68" y="672"/>
                  <a:pt x="68" y="672"/>
                  <a:pt x="68" y="672"/>
                </a:cubicBezTo>
                <a:cubicBezTo>
                  <a:pt x="129" y="642"/>
                  <a:pt x="129" y="642"/>
                  <a:pt x="129" y="642"/>
                </a:cubicBezTo>
                <a:cubicBezTo>
                  <a:pt x="111" y="730"/>
                  <a:pt x="109" y="820"/>
                  <a:pt x="123" y="910"/>
                </a:cubicBezTo>
                <a:cubicBezTo>
                  <a:pt x="125" y="920"/>
                  <a:pt x="134" y="927"/>
                  <a:pt x="145" y="926"/>
                </a:cubicBezTo>
                <a:cubicBezTo>
                  <a:pt x="155" y="924"/>
                  <a:pt x="162" y="914"/>
                  <a:pt x="161" y="904"/>
                </a:cubicBezTo>
                <a:cubicBezTo>
                  <a:pt x="138" y="766"/>
                  <a:pt x="157" y="627"/>
                  <a:pt x="215" y="500"/>
                </a:cubicBezTo>
                <a:cubicBezTo>
                  <a:pt x="276" y="368"/>
                  <a:pt x="276" y="368"/>
                  <a:pt x="276" y="368"/>
                </a:cubicBezTo>
                <a:cubicBezTo>
                  <a:pt x="321" y="393"/>
                  <a:pt x="321" y="393"/>
                  <a:pt x="321" y="393"/>
                </a:cubicBezTo>
                <a:cubicBezTo>
                  <a:pt x="352" y="410"/>
                  <a:pt x="371" y="443"/>
                  <a:pt x="371" y="479"/>
                </a:cubicBezTo>
                <a:cubicBezTo>
                  <a:pt x="371" y="1088"/>
                  <a:pt x="371" y="1088"/>
                  <a:pt x="371" y="1088"/>
                </a:cubicBezTo>
                <a:cubicBezTo>
                  <a:pt x="371" y="1098"/>
                  <a:pt x="378" y="1107"/>
                  <a:pt x="388" y="1107"/>
                </a:cubicBezTo>
                <a:cubicBezTo>
                  <a:pt x="399" y="1109"/>
                  <a:pt x="409" y="1100"/>
                  <a:pt x="409" y="1089"/>
                </a:cubicBezTo>
                <a:cubicBezTo>
                  <a:pt x="409" y="479"/>
                  <a:pt x="409" y="479"/>
                  <a:pt x="409" y="479"/>
                </a:cubicBezTo>
                <a:cubicBezTo>
                  <a:pt x="409" y="443"/>
                  <a:pt x="395" y="408"/>
                  <a:pt x="369" y="383"/>
                </a:cubicBezTo>
                <a:cubicBezTo>
                  <a:pt x="389" y="375"/>
                  <a:pt x="410" y="370"/>
                  <a:pt x="431" y="370"/>
                </a:cubicBezTo>
                <a:cubicBezTo>
                  <a:pt x="433" y="370"/>
                  <a:pt x="433" y="370"/>
                  <a:pt x="433" y="370"/>
                </a:cubicBezTo>
                <a:cubicBezTo>
                  <a:pt x="454" y="370"/>
                  <a:pt x="475" y="375"/>
                  <a:pt x="495" y="383"/>
                </a:cubicBezTo>
                <a:cubicBezTo>
                  <a:pt x="470" y="408"/>
                  <a:pt x="455" y="443"/>
                  <a:pt x="455" y="480"/>
                </a:cubicBezTo>
                <a:cubicBezTo>
                  <a:pt x="455" y="579"/>
                  <a:pt x="455" y="579"/>
                  <a:pt x="455" y="579"/>
                </a:cubicBezTo>
                <a:cubicBezTo>
                  <a:pt x="455" y="588"/>
                  <a:pt x="462" y="597"/>
                  <a:pt x="472" y="598"/>
                </a:cubicBezTo>
                <a:cubicBezTo>
                  <a:pt x="483" y="600"/>
                  <a:pt x="493" y="591"/>
                  <a:pt x="493" y="579"/>
                </a:cubicBezTo>
                <a:cubicBezTo>
                  <a:pt x="493" y="479"/>
                  <a:pt x="493" y="479"/>
                  <a:pt x="493" y="479"/>
                </a:cubicBezTo>
                <a:cubicBezTo>
                  <a:pt x="493" y="444"/>
                  <a:pt x="512" y="411"/>
                  <a:pt x="543" y="393"/>
                </a:cubicBezTo>
                <a:cubicBezTo>
                  <a:pt x="588" y="368"/>
                  <a:pt x="588" y="368"/>
                  <a:pt x="588" y="368"/>
                </a:cubicBezTo>
                <a:cubicBezTo>
                  <a:pt x="648" y="500"/>
                  <a:pt x="648" y="500"/>
                  <a:pt x="648" y="500"/>
                </a:cubicBezTo>
                <a:cubicBezTo>
                  <a:pt x="757" y="738"/>
                  <a:pt x="726" y="1013"/>
                  <a:pt x="568" y="1221"/>
                </a:cubicBezTo>
                <a:cubicBezTo>
                  <a:pt x="555" y="1238"/>
                  <a:pt x="555" y="1238"/>
                  <a:pt x="555" y="1238"/>
                </a:cubicBezTo>
                <a:cubicBezTo>
                  <a:pt x="546" y="1249"/>
                  <a:pt x="533" y="1256"/>
                  <a:pt x="519" y="1256"/>
                </a:cubicBezTo>
                <a:cubicBezTo>
                  <a:pt x="494" y="1256"/>
                  <a:pt x="494" y="1256"/>
                  <a:pt x="494" y="1256"/>
                </a:cubicBezTo>
                <a:cubicBezTo>
                  <a:pt x="493" y="1256"/>
                  <a:pt x="493" y="1255"/>
                  <a:pt x="493" y="1254"/>
                </a:cubicBezTo>
                <a:lnTo>
                  <a:pt x="493" y="1254"/>
                </a:lnTo>
                <a:lnTo>
                  <a:pt x="493" y="1254"/>
                </a:lnTo>
                <a:cubicBezTo>
                  <a:pt x="493" y="661"/>
                  <a:pt x="493" y="661"/>
                  <a:pt x="493" y="661"/>
                </a:cubicBezTo>
                <a:cubicBezTo>
                  <a:pt x="493" y="651"/>
                  <a:pt x="486" y="643"/>
                  <a:pt x="476" y="641"/>
                </a:cubicBezTo>
                <a:cubicBezTo>
                  <a:pt x="464" y="640"/>
                  <a:pt x="455" y="649"/>
                  <a:pt x="455" y="660"/>
                </a:cubicBezTo>
                <a:cubicBezTo>
                  <a:pt x="455" y="1242"/>
                  <a:pt x="455" y="1242"/>
                  <a:pt x="455" y="1242"/>
                </a:cubicBezTo>
                <a:cubicBezTo>
                  <a:pt x="439" y="1248"/>
                  <a:pt x="425" y="1248"/>
                  <a:pt x="409" y="1242"/>
                </a:cubicBezTo>
                <a:cubicBezTo>
                  <a:pt x="409" y="1171"/>
                  <a:pt x="409" y="1171"/>
                  <a:pt x="409" y="1171"/>
                </a:cubicBezTo>
                <a:cubicBezTo>
                  <a:pt x="409" y="1161"/>
                  <a:pt x="402" y="1152"/>
                  <a:pt x="393" y="1151"/>
                </a:cubicBezTo>
                <a:cubicBezTo>
                  <a:pt x="381" y="1150"/>
                  <a:pt x="371" y="1159"/>
                  <a:pt x="371" y="1170"/>
                </a:cubicBezTo>
                <a:cubicBezTo>
                  <a:pt x="371" y="1254"/>
                  <a:pt x="371" y="1254"/>
                  <a:pt x="371" y="1254"/>
                </a:cubicBezTo>
                <a:lnTo>
                  <a:pt x="371" y="1254"/>
                </a:lnTo>
                <a:lnTo>
                  <a:pt x="371" y="1254"/>
                </a:lnTo>
                <a:cubicBezTo>
                  <a:pt x="371" y="1255"/>
                  <a:pt x="370" y="1256"/>
                  <a:pt x="370" y="1256"/>
                </a:cubicBezTo>
                <a:cubicBezTo>
                  <a:pt x="345" y="1256"/>
                  <a:pt x="345" y="1256"/>
                  <a:pt x="345" y="1256"/>
                </a:cubicBezTo>
                <a:cubicBezTo>
                  <a:pt x="330" y="1256"/>
                  <a:pt x="317" y="1249"/>
                  <a:pt x="309" y="1238"/>
                </a:cubicBezTo>
                <a:cubicBezTo>
                  <a:pt x="296" y="1221"/>
                  <a:pt x="296" y="1221"/>
                  <a:pt x="296" y="1221"/>
                </a:cubicBezTo>
                <a:cubicBezTo>
                  <a:pt x="241" y="1149"/>
                  <a:pt x="201" y="1069"/>
                  <a:pt x="177" y="983"/>
                </a:cubicBezTo>
                <a:cubicBezTo>
                  <a:pt x="174" y="972"/>
                  <a:pt x="162" y="966"/>
                  <a:pt x="152" y="970"/>
                </a:cubicBezTo>
                <a:cubicBezTo>
                  <a:pt x="143" y="974"/>
                  <a:pt x="138" y="984"/>
                  <a:pt x="141" y="994"/>
                </a:cubicBezTo>
                <a:cubicBezTo>
                  <a:pt x="146" y="1013"/>
                  <a:pt x="152" y="1032"/>
                  <a:pt x="159" y="1050"/>
                </a:cubicBezTo>
                <a:cubicBezTo>
                  <a:pt x="119" y="1097"/>
                  <a:pt x="119" y="1097"/>
                  <a:pt x="119" y="1097"/>
                </a:cubicBezTo>
                <a:cubicBezTo>
                  <a:pt x="114" y="1104"/>
                  <a:pt x="111" y="1112"/>
                  <a:pt x="111" y="1121"/>
                </a:cubicBezTo>
                <a:cubicBezTo>
                  <a:pt x="111" y="1234"/>
                  <a:pt x="111" y="1234"/>
                  <a:pt x="111" y="1234"/>
                </a:cubicBezTo>
                <a:cubicBezTo>
                  <a:pt x="82" y="1263"/>
                  <a:pt x="82" y="1263"/>
                  <a:pt x="82" y="1263"/>
                </a:cubicBezTo>
                <a:cubicBezTo>
                  <a:pt x="74" y="1271"/>
                  <a:pt x="74" y="1283"/>
                  <a:pt x="82" y="1290"/>
                </a:cubicBezTo>
                <a:cubicBezTo>
                  <a:pt x="86" y="1294"/>
                  <a:pt x="90" y="1296"/>
                  <a:pt x="95" y="1296"/>
                </a:cubicBezTo>
                <a:cubicBezTo>
                  <a:pt x="100" y="1296"/>
                  <a:pt x="105" y="1294"/>
                  <a:pt x="109" y="1290"/>
                </a:cubicBezTo>
                <a:cubicBezTo>
                  <a:pt x="138" y="1261"/>
                  <a:pt x="138" y="1261"/>
                  <a:pt x="138" y="1261"/>
                </a:cubicBezTo>
                <a:cubicBezTo>
                  <a:pt x="145" y="1254"/>
                  <a:pt x="149" y="1245"/>
                  <a:pt x="149" y="1235"/>
                </a:cubicBezTo>
                <a:cubicBezTo>
                  <a:pt x="149" y="1121"/>
                  <a:pt x="149" y="1121"/>
                  <a:pt x="149" y="1121"/>
                </a:cubicBezTo>
                <a:cubicBezTo>
                  <a:pt x="175" y="1090"/>
                  <a:pt x="175" y="1090"/>
                  <a:pt x="175" y="1090"/>
                </a:cubicBezTo>
                <a:cubicBezTo>
                  <a:pt x="199" y="1145"/>
                  <a:pt x="229" y="1196"/>
                  <a:pt x="266" y="1244"/>
                </a:cubicBezTo>
                <a:cubicBezTo>
                  <a:pt x="278" y="1261"/>
                  <a:pt x="278" y="1261"/>
                  <a:pt x="278" y="1261"/>
                </a:cubicBezTo>
                <a:cubicBezTo>
                  <a:pt x="294" y="1281"/>
                  <a:pt x="318" y="1294"/>
                  <a:pt x="345" y="1294"/>
                </a:cubicBezTo>
                <a:cubicBezTo>
                  <a:pt x="369" y="1294"/>
                  <a:pt x="369" y="1294"/>
                  <a:pt x="369" y="1294"/>
                </a:cubicBezTo>
                <a:cubicBezTo>
                  <a:pt x="381" y="1294"/>
                  <a:pt x="392" y="1288"/>
                  <a:pt x="399" y="1279"/>
                </a:cubicBezTo>
                <a:cubicBezTo>
                  <a:pt x="409" y="1283"/>
                  <a:pt x="420" y="1285"/>
                  <a:pt x="430" y="1285"/>
                </a:cubicBezTo>
                <a:cubicBezTo>
                  <a:pt x="441" y="1285"/>
                  <a:pt x="452" y="1283"/>
                  <a:pt x="462" y="1279"/>
                </a:cubicBezTo>
                <a:cubicBezTo>
                  <a:pt x="469" y="1288"/>
                  <a:pt x="480" y="1294"/>
                  <a:pt x="492" y="1294"/>
                </a:cubicBezTo>
                <a:cubicBezTo>
                  <a:pt x="517" y="1294"/>
                  <a:pt x="517" y="1294"/>
                  <a:pt x="517" y="1294"/>
                </a:cubicBezTo>
                <a:cubicBezTo>
                  <a:pt x="543" y="1294"/>
                  <a:pt x="567" y="1281"/>
                  <a:pt x="583" y="1261"/>
                </a:cubicBezTo>
                <a:cubicBezTo>
                  <a:pt x="596" y="1244"/>
                  <a:pt x="596" y="1244"/>
                  <a:pt x="596" y="1244"/>
                </a:cubicBezTo>
                <a:cubicBezTo>
                  <a:pt x="633" y="1196"/>
                  <a:pt x="663" y="1144"/>
                  <a:pt x="686" y="1090"/>
                </a:cubicBezTo>
                <a:cubicBezTo>
                  <a:pt x="713" y="1121"/>
                  <a:pt x="713" y="1121"/>
                  <a:pt x="713" y="1121"/>
                </a:cubicBezTo>
                <a:cubicBezTo>
                  <a:pt x="713" y="1235"/>
                  <a:pt x="713" y="1235"/>
                  <a:pt x="713" y="1235"/>
                </a:cubicBezTo>
                <a:cubicBezTo>
                  <a:pt x="713" y="1245"/>
                  <a:pt x="717" y="1254"/>
                  <a:pt x="723" y="1261"/>
                </a:cubicBezTo>
                <a:cubicBezTo>
                  <a:pt x="753" y="1290"/>
                  <a:pt x="753" y="1290"/>
                  <a:pt x="753" y="1290"/>
                </a:cubicBezTo>
                <a:cubicBezTo>
                  <a:pt x="757" y="1294"/>
                  <a:pt x="762" y="1296"/>
                  <a:pt x="766" y="1296"/>
                </a:cubicBezTo>
                <a:cubicBezTo>
                  <a:pt x="772" y="1296"/>
                  <a:pt x="778" y="1293"/>
                  <a:pt x="782" y="1288"/>
                </a:cubicBezTo>
                <a:cubicBezTo>
                  <a:pt x="787" y="1281"/>
                  <a:pt x="786" y="1269"/>
                  <a:pt x="779" y="1263"/>
                </a:cubicBezTo>
                <a:cubicBezTo>
                  <a:pt x="751" y="1234"/>
                  <a:pt x="751" y="1234"/>
                  <a:pt x="751" y="1234"/>
                </a:cubicBezTo>
                <a:cubicBezTo>
                  <a:pt x="751" y="1118"/>
                  <a:pt x="751" y="1118"/>
                  <a:pt x="751" y="1118"/>
                </a:cubicBezTo>
                <a:cubicBezTo>
                  <a:pt x="751" y="1109"/>
                  <a:pt x="748" y="1101"/>
                  <a:pt x="742" y="1094"/>
                </a:cubicBezTo>
                <a:cubicBezTo>
                  <a:pt x="703" y="1048"/>
                  <a:pt x="703" y="1048"/>
                  <a:pt x="703" y="1048"/>
                </a:cubicBezTo>
                <a:cubicBezTo>
                  <a:pt x="751" y="919"/>
                  <a:pt x="761" y="780"/>
                  <a:pt x="733" y="645"/>
                </a:cubicBezTo>
                <a:cubicBezTo>
                  <a:pt x="794" y="675"/>
                  <a:pt x="794" y="675"/>
                  <a:pt x="794" y="675"/>
                </a:cubicBezTo>
                <a:cubicBezTo>
                  <a:pt x="794" y="871"/>
                  <a:pt x="794" y="871"/>
                  <a:pt x="794" y="871"/>
                </a:cubicBezTo>
                <a:cubicBezTo>
                  <a:pt x="794" y="881"/>
                  <a:pt x="798" y="891"/>
                  <a:pt x="805" y="898"/>
                </a:cubicBezTo>
                <a:cubicBezTo>
                  <a:pt x="831" y="925"/>
                  <a:pt x="831" y="925"/>
                  <a:pt x="831" y="925"/>
                </a:cubicBezTo>
                <a:cubicBezTo>
                  <a:pt x="836" y="929"/>
                  <a:pt x="841" y="931"/>
                  <a:pt x="846" y="931"/>
                </a:cubicBezTo>
                <a:cubicBezTo>
                  <a:pt x="851" y="931"/>
                  <a:pt x="856" y="929"/>
                  <a:pt x="860" y="925"/>
                </a:cubicBezTo>
                <a:cubicBezTo>
                  <a:pt x="868" y="917"/>
                  <a:pt x="868" y="904"/>
                  <a:pt x="860" y="896"/>
                </a:cubicBezTo>
                <a:moveTo>
                  <a:pt x="378" y="155"/>
                </a:moveTo>
                <a:lnTo>
                  <a:pt x="378" y="155"/>
                </a:lnTo>
                <a:cubicBezTo>
                  <a:pt x="378" y="148"/>
                  <a:pt x="377" y="142"/>
                  <a:pt x="375" y="136"/>
                </a:cubicBezTo>
                <a:cubicBezTo>
                  <a:pt x="389" y="124"/>
                  <a:pt x="408" y="117"/>
                  <a:pt x="430" y="117"/>
                </a:cubicBezTo>
                <a:cubicBezTo>
                  <a:pt x="453" y="117"/>
                  <a:pt x="472" y="125"/>
                  <a:pt x="487" y="138"/>
                </a:cubicBezTo>
                <a:cubicBezTo>
                  <a:pt x="485" y="143"/>
                  <a:pt x="484" y="149"/>
                  <a:pt x="484" y="155"/>
                </a:cubicBezTo>
                <a:cubicBezTo>
                  <a:pt x="485" y="170"/>
                  <a:pt x="494" y="183"/>
                  <a:pt x="507" y="190"/>
                </a:cubicBezTo>
                <a:cubicBezTo>
                  <a:pt x="503" y="223"/>
                  <a:pt x="470" y="249"/>
                  <a:pt x="430" y="249"/>
                </a:cubicBezTo>
                <a:cubicBezTo>
                  <a:pt x="390" y="249"/>
                  <a:pt x="358" y="224"/>
                  <a:pt x="353" y="190"/>
                </a:cubicBezTo>
                <a:cubicBezTo>
                  <a:pt x="367" y="184"/>
                  <a:pt x="377" y="171"/>
                  <a:pt x="378" y="155"/>
                </a:cubicBezTo>
                <a:moveTo>
                  <a:pt x="528" y="357"/>
                </a:moveTo>
                <a:lnTo>
                  <a:pt x="528" y="357"/>
                </a:lnTo>
                <a:cubicBezTo>
                  <a:pt x="498" y="341"/>
                  <a:pt x="465" y="332"/>
                  <a:pt x="432" y="332"/>
                </a:cubicBezTo>
                <a:cubicBezTo>
                  <a:pt x="431" y="332"/>
                  <a:pt x="431" y="332"/>
                  <a:pt x="431" y="332"/>
                </a:cubicBezTo>
                <a:cubicBezTo>
                  <a:pt x="397" y="332"/>
                  <a:pt x="364" y="341"/>
                  <a:pt x="335" y="357"/>
                </a:cubicBezTo>
                <a:cubicBezTo>
                  <a:pt x="293" y="334"/>
                  <a:pt x="293" y="334"/>
                  <a:pt x="293" y="334"/>
                </a:cubicBezTo>
                <a:cubicBezTo>
                  <a:pt x="305" y="305"/>
                  <a:pt x="305" y="305"/>
                  <a:pt x="305" y="305"/>
                </a:cubicBezTo>
                <a:cubicBezTo>
                  <a:pt x="312" y="289"/>
                  <a:pt x="322" y="275"/>
                  <a:pt x="336" y="264"/>
                </a:cubicBezTo>
                <a:cubicBezTo>
                  <a:pt x="347" y="255"/>
                  <a:pt x="347" y="255"/>
                  <a:pt x="347" y="255"/>
                </a:cubicBezTo>
                <a:cubicBezTo>
                  <a:pt x="368" y="275"/>
                  <a:pt x="397" y="287"/>
                  <a:pt x="430" y="287"/>
                </a:cubicBezTo>
                <a:cubicBezTo>
                  <a:pt x="463" y="287"/>
                  <a:pt x="493" y="274"/>
                  <a:pt x="514" y="254"/>
                </a:cubicBezTo>
                <a:cubicBezTo>
                  <a:pt x="526" y="264"/>
                  <a:pt x="526" y="264"/>
                  <a:pt x="526" y="264"/>
                </a:cubicBezTo>
                <a:cubicBezTo>
                  <a:pt x="540" y="275"/>
                  <a:pt x="550" y="289"/>
                  <a:pt x="557" y="305"/>
                </a:cubicBezTo>
                <a:cubicBezTo>
                  <a:pt x="569" y="334"/>
                  <a:pt x="569" y="334"/>
                  <a:pt x="569" y="334"/>
                </a:cubicBezTo>
                <a:lnTo>
                  <a:pt x="528" y="357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 advTm="10000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1" name="Google Shape;1711;p41"/>
          <p:cNvSpPr txBox="1">
            <a:spLocks noGrp="1"/>
          </p:cNvSpPr>
          <p:nvPr>
            <p:ph type="title"/>
          </p:nvPr>
        </p:nvSpPr>
        <p:spPr>
          <a:xfrm>
            <a:off x="720000" y="5212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Upcoming STAAR TESTING Dates</a:t>
            </a:r>
            <a:endParaRPr dirty="0"/>
          </a:p>
        </p:txBody>
      </p:sp>
      <p:graphicFrame>
        <p:nvGraphicFramePr>
          <p:cNvPr id="1712" name="Google Shape;1712;p41"/>
          <p:cNvGraphicFramePr/>
          <p:nvPr>
            <p:extLst>
              <p:ext uri="{D42A27DB-BD31-4B8C-83A1-F6EECF244321}">
                <p14:modId xmlns:p14="http://schemas.microsoft.com/office/powerpoint/2010/main" val="3117497933"/>
              </p:ext>
            </p:extLst>
          </p:nvPr>
        </p:nvGraphicFramePr>
        <p:xfrm>
          <a:off x="734913" y="1407750"/>
          <a:ext cx="7674174" cy="2862510"/>
        </p:xfrm>
        <a:graphic>
          <a:graphicData uri="http://schemas.openxmlformats.org/drawingml/2006/table">
            <a:tbl>
              <a:tblPr>
                <a:noFill/>
                <a:tableStyleId>{11E21BC0-3CF1-4863-B5E4-3F143DC7EAD7}</a:tableStyleId>
              </a:tblPr>
              <a:tblGrid>
                <a:gridCol w="1228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48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5311">
                  <a:extLst>
                    <a:ext uri="{9D8B030D-6E8A-4147-A177-3AD203B41FA5}">
                      <a16:colId xmlns:a16="http://schemas.microsoft.com/office/drawing/2014/main" val="2649620497"/>
                    </a:ext>
                  </a:extLst>
                </a:gridCol>
                <a:gridCol w="23353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06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>
                          <a:solidFill>
                            <a:schemeClr val="lt1"/>
                          </a:solidFill>
                          <a:latin typeface="Send Flowers"/>
                          <a:ea typeface="Send Flowers"/>
                          <a:cs typeface="Send Flowers"/>
                          <a:sym typeface="Send Flowers"/>
                        </a:rPr>
                        <a:t>Date</a:t>
                      </a:r>
                      <a:endParaRPr sz="2400" b="1" dirty="0">
                        <a:solidFill>
                          <a:schemeClr val="lt1"/>
                        </a:solidFill>
                        <a:latin typeface="Send Flowers"/>
                        <a:ea typeface="Send Flowers"/>
                        <a:cs typeface="Send Flowers"/>
                        <a:sym typeface="Send Flower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>
                          <a:solidFill>
                            <a:schemeClr val="lt1"/>
                          </a:solidFill>
                          <a:latin typeface="Send Flowers"/>
                          <a:ea typeface="Send Flowers"/>
                          <a:cs typeface="Send Flowers"/>
                          <a:sym typeface="Send Flowers"/>
                        </a:rPr>
                        <a:t>Subject</a:t>
                      </a:r>
                      <a:endParaRPr sz="2400" b="1" dirty="0">
                        <a:solidFill>
                          <a:schemeClr val="lt1"/>
                        </a:solidFill>
                        <a:latin typeface="Send Flowers"/>
                        <a:ea typeface="Send Flowers"/>
                        <a:cs typeface="Send Flowers"/>
                        <a:sym typeface="Send Flower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>
                          <a:solidFill>
                            <a:schemeClr val="lt1"/>
                          </a:solidFill>
                          <a:latin typeface="Send Flowers"/>
                          <a:ea typeface="Send Flowers"/>
                          <a:cs typeface="Send Flowers"/>
                          <a:sym typeface="Send Flowers"/>
                        </a:rPr>
                        <a:t>Date</a:t>
                      </a:r>
                      <a:endParaRPr sz="2400" b="1" dirty="0">
                        <a:solidFill>
                          <a:schemeClr val="lt1"/>
                        </a:solidFill>
                        <a:latin typeface="Send Flowers"/>
                        <a:ea typeface="Send Flowers"/>
                        <a:cs typeface="Send Flowers"/>
                        <a:sym typeface="Send Flower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>
                          <a:solidFill>
                            <a:schemeClr val="lt1"/>
                          </a:solidFill>
                          <a:latin typeface="Send Flowers"/>
                          <a:ea typeface="Send Flowers"/>
                          <a:cs typeface="Send Flowers"/>
                          <a:sym typeface="Send Flowers"/>
                        </a:rPr>
                        <a:t>Subject</a:t>
                      </a:r>
                      <a:endParaRPr sz="2400" b="1" dirty="0">
                        <a:solidFill>
                          <a:schemeClr val="lt1"/>
                        </a:solidFill>
                        <a:latin typeface="Send Flowers"/>
                        <a:ea typeface="Send Flowers"/>
                        <a:cs typeface="Send Flowers"/>
                        <a:sym typeface="Send Flower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84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>
                          <a:solidFill>
                            <a:schemeClr val="dk1"/>
                          </a:solidFill>
                          <a:latin typeface="Karma"/>
                          <a:ea typeface="Karma"/>
                          <a:cs typeface="Karma"/>
                          <a:sym typeface="Karma"/>
                        </a:rPr>
                        <a:t>4/8/25</a:t>
                      </a:r>
                      <a:endParaRPr sz="1800" b="1" dirty="0">
                        <a:solidFill>
                          <a:schemeClr val="dk1"/>
                        </a:solidFill>
                        <a:latin typeface="Karma"/>
                        <a:ea typeface="Karma"/>
                        <a:cs typeface="Karma"/>
                        <a:sym typeface="Karma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solidFill>
                            <a:schemeClr val="dk1"/>
                          </a:solidFill>
                          <a:latin typeface="Karma"/>
                          <a:ea typeface="Karma"/>
                          <a:cs typeface="Karma"/>
                          <a:sym typeface="Karma"/>
                        </a:rPr>
                        <a:t>English 1</a:t>
                      </a:r>
                      <a:endParaRPr dirty="0">
                        <a:solidFill>
                          <a:schemeClr val="dk1"/>
                        </a:solidFill>
                        <a:latin typeface="Karma"/>
                        <a:ea typeface="Karma"/>
                        <a:cs typeface="Karma"/>
                        <a:sym typeface="Karma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>
                          <a:solidFill>
                            <a:schemeClr val="dk1"/>
                          </a:solidFill>
                          <a:latin typeface="Karma"/>
                          <a:ea typeface="Karma"/>
                          <a:cs typeface="Karma"/>
                          <a:sym typeface="Karma"/>
                        </a:rPr>
                        <a:t>4/24/25</a:t>
                      </a:r>
                      <a:endParaRPr sz="1800" b="1" dirty="0">
                        <a:solidFill>
                          <a:schemeClr val="dk1"/>
                        </a:solidFill>
                        <a:latin typeface="Karma"/>
                        <a:ea typeface="Karma"/>
                        <a:cs typeface="Karma"/>
                        <a:sym typeface="Karma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solidFill>
                            <a:schemeClr val="dk1"/>
                          </a:solidFill>
                          <a:latin typeface="Karma"/>
                          <a:ea typeface="Karma"/>
                          <a:cs typeface="Karma"/>
                          <a:sym typeface="Karma"/>
                        </a:rPr>
                        <a:t>Algebra 1</a:t>
                      </a:r>
                      <a:endParaRPr dirty="0">
                        <a:solidFill>
                          <a:schemeClr val="dk1"/>
                        </a:solidFill>
                        <a:latin typeface="Karma"/>
                        <a:ea typeface="Karma"/>
                        <a:cs typeface="Karma"/>
                        <a:sym typeface="Karma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84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>
                          <a:solidFill>
                            <a:schemeClr val="dk1"/>
                          </a:solidFill>
                          <a:latin typeface="Karma"/>
                          <a:ea typeface="Karma"/>
                          <a:cs typeface="Karma"/>
                          <a:sym typeface="Karma"/>
                        </a:rPr>
                        <a:t>4/10/25</a:t>
                      </a:r>
                      <a:endParaRPr sz="1800" b="1" dirty="0">
                        <a:solidFill>
                          <a:schemeClr val="dk1"/>
                        </a:solidFill>
                        <a:latin typeface="Karma"/>
                        <a:ea typeface="Karma"/>
                        <a:cs typeface="Karma"/>
                        <a:sym typeface="Karma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solidFill>
                            <a:schemeClr val="dk1"/>
                          </a:solidFill>
                          <a:latin typeface="Karma"/>
                          <a:ea typeface="Karma"/>
                          <a:cs typeface="Karma"/>
                          <a:sym typeface="Karma"/>
                        </a:rPr>
                        <a:t>English 2</a:t>
                      </a:r>
                      <a:endParaRPr dirty="0">
                        <a:solidFill>
                          <a:schemeClr val="dk1"/>
                        </a:solidFill>
                        <a:latin typeface="Karma"/>
                        <a:ea typeface="Karma"/>
                        <a:cs typeface="Karma"/>
                        <a:sym typeface="Karma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3"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u="sng" dirty="0">
                          <a:solidFill>
                            <a:schemeClr val="dk1"/>
                          </a:solidFill>
                          <a:latin typeface="Karma"/>
                          <a:ea typeface="Karma"/>
                          <a:cs typeface="Karma"/>
                          <a:sym typeface="Karma"/>
                        </a:rPr>
                        <a:t>Tips for preparing for STAAR: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800" u="sng" dirty="0">
                        <a:solidFill>
                          <a:schemeClr val="dk1"/>
                        </a:solidFill>
                        <a:latin typeface="Karma"/>
                        <a:ea typeface="Karma"/>
                        <a:cs typeface="Karma"/>
                        <a:sym typeface="Karma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dirty="0">
                          <a:solidFill>
                            <a:schemeClr val="dk1"/>
                          </a:solidFill>
                          <a:latin typeface="Karma"/>
                          <a:ea typeface="Karma"/>
                          <a:cs typeface="Karma"/>
                          <a:sym typeface="Karma"/>
                        </a:rPr>
                        <a:t> - Get plenty of sleep the night before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dirty="0">
                          <a:solidFill>
                            <a:schemeClr val="dk1"/>
                          </a:solidFill>
                          <a:latin typeface="Karma"/>
                          <a:ea typeface="Karma"/>
                          <a:cs typeface="Karma"/>
                          <a:sym typeface="Karma"/>
                        </a:rPr>
                        <a:t>- Eat a balanced breakfast the day of test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dirty="0">
                          <a:solidFill>
                            <a:schemeClr val="dk1"/>
                          </a:solidFill>
                          <a:latin typeface="Karma"/>
                          <a:ea typeface="Karma"/>
                          <a:cs typeface="Karma"/>
                          <a:sym typeface="Karma"/>
                        </a:rPr>
                        <a:t>- Be confident</a:t>
                      </a:r>
                      <a:endParaRPr dirty="0">
                        <a:solidFill>
                          <a:schemeClr val="dk1"/>
                        </a:solidFill>
                        <a:latin typeface="Karma"/>
                        <a:ea typeface="Karma"/>
                        <a:cs typeface="Karma"/>
                        <a:sym typeface="Karma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3"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dk1"/>
                        </a:solidFill>
                        <a:latin typeface="Karma"/>
                        <a:ea typeface="Karma"/>
                        <a:cs typeface="Karma"/>
                        <a:sym typeface="Karma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84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>
                          <a:solidFill>
                            <a:schemeClr val="dk1"/>
                          </a:solidFill>
                          <a:latin typeface="Karma"/>
                          <a:ea typeface="Karma"/>
                          <a:cs typeface="Karma"/>
                          <a:sym typeface="Karma"/>
                        </a:rPr>
                        <a:t>4/15/25</a:t>
                      </a:r>
                      <a:endParaRPr sz="1800" b="1" dirty="0">
                        <a:solidFill>
                          <a:schemeClr val="dk1"/>
                        </a:solidFill>
                        <a:latin typeface="Karma"/>
                        <a:ea typeface="Karma"/>
                        <a:cs typeface="Karma"/>
                        <a:sym typeface="Karma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solidFill>
                            <a:schemeClr val="dk1"/>
                          </a:solidFill>
                          <a:latin typeface="Karma"/>
                          <a:ea typeface="Karma"/>
                          <a:cs typeface="Karma"/>
                          <a:sym typeface="Karma"/>
                        </a:rPr>
                        <a:t>Biology</a:t>
                      </a:r>
                      <a:endParaRPr dirty="0">
                        <a:solidFill>
                          <a:schemeClr val="dk1"/>
                        </a:solidFill>
                        <a:latin typeface="Karma"/>
                        <a:ea typeface="Karma"/>
                        <a:cs typeface="Karma"/>
                        <a:sym typeface="Karma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 v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dk1"/>
                        </a:solidFill>
                        <a:latin typeface="Karma"/>
                        <a:ea typeface="Karma"/>
                        <a:cs typeface="Karma"/>
                        <a:sym typeface="Karma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dk1"/>
                        </a:solidFill>
                        <a:latin typeface="Karma"/>
                        <a:ea typeface="Karma"/>
                        <a:cs typeface="Karma"/>
                        <a:sym typeface="Karma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84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>
                          <a:solidFill>
                            <a:schemeClr val="dk1"/>
                          </a:solidFill>
                          <a:latin typeface="Karma"/>
                          <a:ea typeface="Karma"/>
                          <a:cs typeface="Karma"/>
                          <a:sym typeface="Karma"/>
                        </a:rPr>
                        <a:t>4/16/25</a:t>
                      </a:r>
                      <a:endParaRPr sz="1800" b="1" dirty="0">
                        <a:solidFill>
                          <a:schemeClr val="dk1"/>
                        </a:solidFill>
                        <a:latin typeface="Karma"/>
                        <a:ea typeface="Karma"/>
                        <a:cs typeface="Karma"/>
                        <a:sym typeface="Karma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solidFill>
                            <a:schemeClr val="dk1"/>
                          </a:solidFill>
                          <a:latin typeface="Karma"/>
                          <a:ea typeface="Karma"/>
                          <a:cs typeface="Karma"/>
                          <a:sym typeface="Karma"/>
                        </a:rPr>
                        <a:t>US History</a:t>
                      </a:r>
                      <a:endParaRPr dirty="0">
                        <a:solidFill>
                          <a:schemeClr val="dk1"/>
                        </a:solidFill>
                        <a:latin typeface="Karma"/>
                        <a:ea typeface="Karma"/>
                        <a:cs typeface="Karma"/>
                        <a:sym typeface="Karma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 v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dk1"/>
                        </a:solidFill>
                        <a:latin typeface="Karma"/>
                        <a:ea typeface="Karma"/>
                        <a:cs typeface="Karma"/>
                        <a:sym typeface="Karma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dk1"/>
                        </a:solidFill>
                        <a:latin typeface="Karma"/>
                        <a:ea typeface="Karma"/>
                        <a:cs typeface="Karma"/>
                        <a:sym typeface="Karma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 advTm="10000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" name="Google Shape;1130;p31"/>
          <p:cNvSpPr txBox="1">
            <a:spLocks noGrp="1"/>
          </p:cNvSpPr>
          <p:nvPr>
            <p:ph type="title"/>
          </p:nvPr>
        </p:nvSpPr>
        <p:spPr>
          <a:xfrm>
            <a:off x="720000" y="5212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Message from the Principal</a:t>
            </a:r>
            <a:endParaRPr dirty="0"/>
          </a:p>
        </p:txBody>
      </p:sp>
      <p:sp>
        <p:nvSpPr>
          <p:cNvPr id="1131" name="Google Shape;1131;p31"/>
          <p:cNvSpPr txBox="1">
            <a:spLocks noGrp="1"/>
          </p:cNvSpPr>
          <p:nvPr>
            <p:ph type="body" idx="1"/>
          </p:nvPr>
        </p:nvSpPr>
        <p:spPr>
          <a:xfrm>
            <a:off x="726450" y="1327549"/>
            <a:ext cx="4429200" cy="25787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rgbClr val="273D40"/>
              </a:buClr>
              <a:buSzPts val="600"/>
              <a:buNone/>
            </a:pPr>
            <a:r>
              <a:rPr lang="en-US" dirty="0"/>
              <a:t>It's the end of the 3rd 9 weeks (this Friday), and Spring Break is in our vision! Finish up these 9 weeks strong, get some rest and relaxation over Spring Break, and prepare for the end-of-the-year craziness!</a:t>
            </a:r>
            <a:endParaRPr dirty="0"/>
          </a:p>
        </p:txBody>
      </p:sp>
      <p:pic>
        <p:nvPicPr>
          <p:cNvPr id="1132" name="Google Shape;1132;p31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026" r="48417"/>
          <a:stretch/>
        </p:blipFill>
        <p:spPr>
          <a:xfrm>
            <a:off x="5851881" y="1264476"/>
            <a:ext cx="2413200" cy="3182100"/>
          </a:xfrm>
          <a:prstGeom prst="round2SameRect">
            <a:avLst>
              <a:gd name="adj1" fmla="val 16667"/>
              <a:gd name="adj2" fmla="val 0"/>
            </a:avLst>
          </a:prstGeom>
        </p:spPr>
      </p:pic>
      <p:sp>
        <p:nvSpPr>
          <p:cNvPr id="1133" name="Google Shape;1133;p31"/>
          <p:cNvSpPr/>
          <p:nvPr/>
        </p:nvSpPr>
        <p:spPr>
          <a:xfrm>
            <a:off x="5609450" y="1243000"/>
            <a:ext cx="2814529" cy="3029351"/>
          </a:xfrm>
          <a:custGeom>
            <a:avLst/>
            <a:gdLst/>
            <a:ahLst/>
            <a:cxnLst/>
            <a:rect l="l" t="t" r="r" b="b"/>
            <a:pathLst>
              <a:path w="118907" h="133968" extrusionOk="0">
                <a:moveTo>
                  <a:pt x="13548" y="133968"/>
                </a:moveTo>
                <a:cubicBezTo>
                  <a:pt x="16589" y="128903"/>
                  <a:pt x="19374" y="122106"/>
                  <a:pt x="17179" y="116621"/>
                </a:cubicBezTo>
                <a:cubicBezTo>
                  <a:pt x="13932" y="108506"/>
                  <a:pt x="5104" y="102683"/>
                  <a:pt x="3866" y="94030"/>
                </a:cubicBezTo>
                <a:cubicBezTo>
                  <a:pt x="3253" y="89743"/>
                  <a:pt x="6451" y="85392"/>
                  <a:pt x="9514" y="82331"/>
                </a:cubicBezTo>
                <a:cubicBezTo>
                  <a:pt x="13235" y="78613"/>
                  <a:pt x="12385" y="71589"/>
                  <a:pt x="10724" y="66598"/>
                </a:cubicBezTo>
                <a:cubicBezTo>
                  <a:pt x="8080" y="58657"/>
                  <a:pt x="-2658" y="51297"/>
                  <a:pt x="639" y="43604"/>
                </a:cubicBezTo>
                <a:cubicBezTo>
                  <a:pt x="3469" y="37002"/>
                  <a:pt x="13887" y="36450"/>
                  <a:pt x="17582" y="30291"/>
                </a:cubicBezTo>
                <a:cubicBezTo>
                  <a:pt x="20670" y="25143"/>
                  <a:pt x="21679" y="18902"/>
                  <a:pt x="22423" y="12945"/>
                </a:cubicBezTo>
                <a:cubicBezTo>
                  <a:pt x="22776" y="10117"/>
                  <a:pt x="22483" y="5568"/>
                  <a:pt x="25247" y="4876"/>
                </a:cubicBezTo>
                <a:cubicBezTo>
                  <a:pt x="33439" y="2825"/>
                  <a:pt x="41835" y="9511"/>
                  <a:pt x="50259" y="8910"/>
                </a:cubicBezTo>
                <a:cubicBezTo>
                  <a:pt x="56020" y="8499"/>
                  <a:pt x="60512" y="3475"/>
                  <a:pt x="65992" y="1649"/>
                </a:cubicBezTo>
                <a:cubicBezTo>
                  <a:pt x="72117" y="-392"/>
                  <a:pt x="79581" y="-834"/>
                  <a:pt x="85356" y="2052"/>
                </a:cubicBezTo>
                <a:cubicBezTo>
                  <a:pt x="90875" y="4810"/>
                  <a:pt x="88636" y="14108"/>
                  <a:pt x="91810" y="19399"/>
                </a:cubicBezTo>
                <a:cubicBezTo>
                  <a:pt x="95835" y="26108"/>
                  <a:pt x="106850" y="25165"/>
                  <a:pt x="112384" y="30695"/>
                </a:cubicBezTo>
                <a:cubicBezTo>
                  <a:pt x="118897" y="37203"/>
                  <a:pt x="105737" y="49579"/>
                  <a:pt x="109157" y="58127"/>
                </a:cubicBezTo>
                <a:cubicBezTo>
                  <a:pt x="111749" y="64606"/>
                  <a:pt x="118897" y="70163"/>
                  <a:pt x="118032" y="77087"/>
                </a:cubicBezTo>
                <a:cubicBezTo>
                  <a:pt x="117264" y="83238"/>
                  <a:pt x="108862" y="88017"/>
                  <a:pt x="110367" y="94030"/>
                </a:cubicBezTo>
                <a:cubicBezTo>
                  <a:pt x="111798" y="99747"/>
                  <a:pt x="121069" y="104491"/>
                  <a:pt x="118435" y="109763"/>
                </a:cubicBezTo>
                <a:cubicBezTo>
                  <a:pt x="116223" y="114189"/>
                  <a:pt x="110635" y="115985"/>
                  <a:pt x="107543" y="119849"/>
                </a:cubicBezTo>
                <a:cubicBezTo>
                  <a:pt x="105025" y="122995"/>
                  <a:pt x="104099" y="127136"/>
                  <a:pt x="102299" y="130741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1134" name="Google Shape;1134;p31"/>
          <p:cNvGrpSpPr/>
          <p:nvPr/>
        </p:nvGrpSpPr>
        <p:grpSpPr>
          <a:xfrm>
            <a:off x="5671257" y="3655944"/>
            <a:ext cx="2704695" cy="1035244"/>
            <a:chOff x="5671257" y="3655944"/>
            <a:chExt cx="2704695" cy="1035244"/>
          </a:xfrm>
        </p:grpSpPr>
        <p:grpSp>
          <p:nvGrpSpPr>
            <p:cNvPr id="1135" name="Google Shape;1135;p31"/>
            <p:cNvGrpSpPr/>
            <p:nvPr/>
          </p:nvGrpSpPr>
          <p:grpSpPr>
            <a:xfrm>
              <a:off x="5687088" y="3655944"/>
              <a:ext cx="2688863" cy="1035244"/>
              <a:chOff x="5378975" y="3687400"/>
              <a:chExt cx="2890940" cy="1113046"/>
            </a:xfrm>
          </p:grpSpPr>
          <p:sp>
            <p:nvSpPr>
              <p:cNvPr id="1136" name="Google Shape;1136;p31"/>
              <p:cNvSpPr/>
              <p:nvPr/>
            </p:nvSpPr>
            <p:spPr>
              <a:xfrm>
                <a:off x="5438371" y="3687400"/>
                <a:ext cx="2831544" cy="1092611"/>
              </a:xfrm>
              <a:custGeom>
                <a:avLst/>
                <a:gdLst/>
                <a:ahLst/>
                <a:cxnLst/>
                <a:rect l="l" t="t" r="r" b="b"/>
                <a:pathLst>
                  <a:path w="14826" h="5721" extrusionOk="0">
                    <a:moveTo>
                      <a:pt x="2395" y="5326"/>
                    </a:moveTo>
                    <a:lnTo>
                      <a:pt x="2395" y="5326"/>
                    </a:lnTo>
                    <a:cubicBezTo>
                      <a:pt x="1494" y="5091"/>
                      <a:pt x="-316" y="4449"/>
                      <a:pt x="47" y="3182"/>
                    </a:cubicBezTo>
                    <a:cubicBezTo>
                      <a:pt x="460" y="1738"/>
                      <a:pt x="2314" y="2340"/>
                      <a:pt x="2982" y="3451"/>
                    </a:cubicBezTo>
                    <a:cubicBezTo>
                      <a:pt x="1457" y="270"/>
                      <a:pt x="5030" y="-1560"/>
                      <a:pt x="6080" y="1931"/>
                    </a:cubicBezTo>
                    <a:cubicBezTo>
                      <a:pt x="6886" y="-1404"/>
                      <a:pt x="10003" y="72"/>
                      <a:pt x="9048" y="2650"/>
                    </a:cubicBezTo>
                    <a:cubicBezTo>
                      <a:pt x="10749" y="34"/>
                      <a:pt x="12292" y="2409"/>
                      <a:pt x="11737" y="3112"/>
                    </a:cubicBezTo>
                    <a:cubicBezTo>
                      <a:pt x="15291" y="-617"/>
                      <a:pt x="16903" y="5537"/>
                      <a:pt x="10288" y="5693"/>
                    </a:cubicBezTo>
                    <a:cubicBezTo>
                      <a:pt x="10287" y="5703"/>
                      <a:pt x="10287" y="5712"/>
                      <a:pt x="10286" y="5721"/>
                    </a:cubicBezTo>
                    <a:cubicBezTo>
                      <a:pt x="10286" y="5721"/>
                      <a:pt x="3740" y="5676"/>
                      <a:pt x="2395" y="532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7" name="Google Shape;1137;p31"/>
              <p:cNvSpPr/>
              <p:nvPr/>
            </p:nvSpPr>
            <p:spPr>
              <a:xfrm>
                <a:off x="5378975" y="3752143"/>
                <a:ext cx="2753622" cy="1048303"/>
              </a:xfrm>
              <a:custGeom>
                <a:avLst/>
                <a:gdLst/>
                <a:ahLst/>
                <a:cxnLst/>
                <a:rect l="l" t="t" r="r" b="b"/>
                <a:pathLst>
                  <a:path w="14418" h="5489" extrusionOk="0">
                    <a:moveTo>
                      <a:pt x="4773" y="5489"/>
                    </a:moveTo>
                    <a:lnTo>
                      <a:pt x="4773" y="5489"/>
                    </a:lnTo>
                    <a:cubicBezTo>
                      <a:pt x="4532" y="5489"/>
                      <a:pt x="4391" y="5488"/>
                      <a:pt x="4381" y="5488"/>
                    </a:cubicBezTo>
                    <a:cubicBezTo>
                      <a:pt x="4366" y="5488"/>
                      <a:pt x="4354" y="5476"/>
                      <a:pt x="4352" y="5461"/>
                    </a:cubicBezTo>
                    <a:cubicBezTo>
                      <a:pt x="3067" y="5415"/>
                      <a:pt x="2019" y="5154"/>
                      <a:pt x="1235" y="4685"/>
                    </a:cubicBezTo>
                    <a:cubicBezTo>
                      <a:pt x="595" y="4303"/>
                      <a:pt x="171" y="3793"/>
                      <a:pt x="40" y="3252"/>
                    </a:cubicBezTo>
                    <a:cubicBezTo>
                      <a:pt x="-84" y="2736"/>
                      <a:pt x="89" y="2263"/>
                      <a:pt x="482" y="2045"/>
                    </a:cubicBezTo>
                    <a:cubicBezTo>
                      <a:pt x="770" y="1885"/>
                      <a:pt x="1140" y="1874"/>
                      <a:pt x="1553" y="2014"/>
                    </a:cubicBezTo>
                    <a:cubicBezTo>
                      <a:pt x="1989" y="2161"/>
                      <a:pt x="2448" y="2464"/>
                      <a:pt x="2916" y="2917"/>
                    </a:cubicBezTo>
                    <a:cubicBezTo>
                      <a:pt x="2598" y="2217"/>
                      <a:pt x="2661" y="1472"/>
                      <a:pt x="3093" y="894"/>
                    </a:cubicBezTo>
                    <a:cubicBezTo>
                      <a:pt x="3476" y="383"/>
                      <a:pt x="4057" y="140"/>
                      <a:pt x="4611" y="258"/>
                    </a:cubicBezTo>
                    <a:cubicBezTo>
                      <a:pt x="5018" y="346"/>
                      <a:pt x="5733" y="709"/>
                      <a:pt x="6126" y="2132"/>
                    </a:cubicBezTo>
                    <a:cubicBezTo>
                      <a:pt x="6099" y="760"/>
                      <a:pt x="6665" y="279"/>
                      <a:pt x="6923" y="132"/>
                    </a:cubicBezTo>
                    <a:cubicBezTo>
                      <a:pt x="7263" y="-62"/>
                      <a:pt x="7660" y="-42"/>
                      <a:pt x="7988" y="185"/>
                    </a:cubicBezTo>
                    <a:cubicBezTo>
                      <a:pt x="8428" y="492"/>
                      <a:pt x="8644" y="1086"/>
                      <a:pt x="8584" y="1802"/>
                    </a:cubicBezTo>
                    <a:cubicBezTo>
                      <a:pt x="8931" y="953"/>
                      <a:pt x="9498" y="418"/>
                      <a:pt x="10164" y="323"/>
                    </a:cubicBezTo>
                    <a:cubicBezTo>
                      <a:pt x="10713" y="245"/>
                      <a:pt x="11259" y="488"/>
                      <a:pt x="11591" y="960"/>
                    </a:cubicBezTo>
                    <a:cubicBezTo>
                      <a:pt x="11801" y="1260"/>
                      <a:pt x="11914" y="1634"/>
                      <a:pt x="11917" y="2041"/>
                    </a:cubicBezTo>
                    <a:cubicBezTo>
                      <a:pt x="11920" y="2421"/>
                      <a:pt x="11830" y="2817"/>
                      <a:pt x="11650" y="3224"/>
                    </a:cubicBezTo>
                    <a:cubicBezTo>
                      <a:pt x="12123" y="2693"/>
                      <a:pt x="12904" y="2356"/>
                      <a:pt x="13510" y="2450"/>
                    </a:cubicBezTo>
                    <a:cubicBezTo>
                      <a:pt x="13816" y="2498"/>
                      <a:pt x="14215" y="2674"/>
                      <a:pt x="14376" y="3243"/>
                    </a:cubicBezTo>
                    <a:cubicBezTo>
                      <a:pt x="14454" y="3518"/>
                      <a:pt x="14422" y="3778"/>
                      <a:pt x="14281" y="4017"/>
                    </a:cubicBezTo>
                    <a:cubicBezTo>
                      <a:pt x="13881" y="4695"/>
                      <a:pt x="12706" y="5056"/>
                      <a:pt x="12042" y="5211"/>
                    </a:cubicBezTo>
                    <a:lnTo>
                      <a:pt x="12042" y="5211"/>
                    </a:lnTo>
                    <a:cubicBezTo>
                      <a:pt x="10934" y="5469"/>
                      <a:pt x="6178" y="5489"/>
                      <a:pt x="4773" y="5489"/>
                    </a:cubicBezTo>
                    <a:moveTo>
                      <a:pt x="4409" y="5430"/>
                    </a:moveTo>
                    <a:lnTo>
                      <a:pt x="4409" y="5430"/>
                    </a:lnTo>
                    <a:cubicBezTo>
                      <a:pt x="4864" y="5432"/>
                      <a:pt x="10781" y="5445"/>
                      <a:pt x="12028" y="5154"/>
                    </a:cubicBezTo>
                    <a:cubicBezTo>
                      <a:pt x="12685" y="5002"/>
                      <a:pt x="13842" y="4647"/>
                      <a:pt x="14231" y="3988"/>
                    </a:cubicBezTo>
                    <a:cubicBezTo>
                      <a:pt x="14363" y="3762"/>
                      <a:pt x="14394" y="3518"/>
                      <a:pt x="14320" y="3259"/>
                    </a:cubicBezTo>
                    <a:cubicBezTo>
                      <a:pt x="14167" y="2719"/>
                      <a:pt x="13790" y="2553"/>
                      <a:pt x="13501" y="2507"/>
                    </a:cubicBezTo>
                    <a:cubicBezTo>
                      <a:pt x="12834" y="2404"/>
                      <a:pt x="11947" y="2840"/>
                      <a:pt x="11525" y="3481"/>
                    </a:cubicBezTo>
                    <a:cubicBezTo>
                      <a:pt x="11516" y="3494"/>
                      <a:pt x="11499" y="3498"/>
                      <a:pt x="11485" y="3490"/>
                    </a:cubicBezTo>
                    <a:cubicBezTo>
                      <a:pt x="11472" y="3482"/>
                      <a:pt x="11468" y="3465"/>
                      <a:pt x="11475" y="3451"/>
                    </a:cubicBezTo>
                    <a:cubicBezTo>
                      <a:pt x="11965" y="2527"/>
                      <a:pt x="11990" y="1631"/>
                      <a:pt x="11543" y="994"/>
                    </a:cubicBezTo>
                    <a:cubicBezTo>
                      <a:pt x="11225" y="540"/>
                      <a:pt x="10699" y="305"/>
                      <a:pt x="10172" y="381"/>
                    </a:cubicBezTo>
                    <a:cubicBezTo>
                      <a:pt x="9469" y="481"/>
                      <a:pt x="8879" y="1091"/>
                      <a:pt x="8551" y="2054"/>
                    </a:cubicBezTo>
                    <a:cubicBezTo>
                      <a:pt x="8547" y="2068"/>
                      <a:pt x="8531" y="2076"/>
                      <a:pt x="8517" y="2073"/>
                    </a:cubicBezTo>
                    <a:cubicBezTo>
                      <a:pt x="8503" y="2069"/>
                      <a:pt x="8493" y="2055"/>
                      <a:pt x="8495" y="2040"/>
                    </a:cubicBezTo>
                    <a:cubicBezTo>
                      <a:pt x="8628" y="1236"/>
                      <a:pt x="8426" y="561"/>
                      <a:pt x="7955" y="233"/>
                    </a:cubicBezTo>
                    <a:cubicBezTo>
                      <a:pt x="7646" y="18"/>
                      <a:pt x="7272" y="-1"/>
                      <a:pt x="6951" y="182"/>
                    </a:cubicBezTo>
                    <a:cubicBezTo>
                      <a:pt x="6686" y="334"/>
                      <a:pt x="6080" y="856"/>
                      <a:pt x="6198" y="2423"/>
                    </a:cubicBezTo>
                    <a:cubicBezTo>
                      <a:pt x="6199" y="2439"/>
                      <a:pt x="6189" y="2452"/>
                      <a:pt x="6174" y="2454"/>
                    </a:cubicBezTo>
                    <a:cubicBezTo>
                      <a:pt x="6158" y="2456"/>
                      <a:pt x="6144" y="2447"/>
                      <a:pt x="6141" y="2432"/>
                    </a:cubicBezTo>
                    <a:cubicBezTo>
                      <a:pt x="5776" y="800"/>
                      <a:pt x="5018" y="405"/>
                      <a:pt x="4598" y="315"/>
                    </a:cubicBezTo>
                    <a:cubicBezTo>
                      <a:pt x="4068" y="201"/>
                      <a:pt x="3509" y="436"/>
                      <a:pt x="3140" y="929"/>
                    </a:cubicBezTo>
                    <a:cubicBezTo>
                      <a:pt x="2688" y="1532"/>
                      <a:pt x="2654" y="2324"/>
                      <a:pt x="3046" y="3048"/>
                    </a:cubicBezTo>
                    <a:cubicBezTo>
                      <a:pt x="3053" y="3060"/>
                      <a:pt x="3049" y="3076"/>
                      <a:pt x="3038" y="3085"/>
                    </a:cubicBezTo>
                    <a:cubicBezTo>
                      <a:pt x="3026" y="3093"/>
                      <a:pt x="3010" y="3092"/>
                      <a:pt x="3000" y="3082"/>
                    </a:cubicBezTo>
                    <a:cubicBezTo>
                      <a:pt x="2494" y="2567"/>
                      <a:pt x="2001" y="2226"/>
                      <a:pt x="1535" y="2068"/>
                    </a:cubicBezTo>
                    <a:cubicBezTo>
                      <a:pt x="1138" y="1935"/>
                      <a:pt x="784" y="1944"/>
                      <a:pt x="510" y="2096"/>
                    </a:cubicBezTo>
                    <a:cubicBezTo>
                      <a:pt x="141" y="2301"/>
                      <a:pt x="-21" y="2749"/>
                      <a:pt x="96" y="3238"/>
                    </a:cubicBezTo>
                    <a:cubicBezTo>
                      <a:pt x="324" y="4179"/>
                      <a:pt x="1582" y="5311"/>
                      <a:pt x="4381" y="5404"/>
                    </a:cubicBezTo>
                    <a:cubicBezTo>
                      <a:pt x="4395" y="5405"/>
                      <a:pt x="4408" y="5416"/>
                      <a:pt x="4409" y="543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8" name="Google Shape;1138;p31"/>
              <p:cNvSpPr/>
              <p:nvPr/>
            </p:nvSpPr>
            <p:spPr>
              <a:xfrm>
                <a:off x="6687791" y="4012454"/>
                <a:ext cx="177234" cy="221349"/>
              </a:xfrm>
              <a:custGeom>
                <a:avLst/>
                <a:gdLst/>
                <a:ahLst/>
                <a:cxnLst/>
                <a:rect l="l" t="t" r="r" b="b"/>
                <a:pathLst>
                  <a:path w="928" h="1159" extrusionOk="0">
                    <a:moveTo>
                      <a:pt x="558" y="1159"/>
                    </a:moveTo>
                    <a:lnTo>
                      <a:pt x="558" y="1159"/>
                    </a:lnTo>
                    <a:cubicBezTo>
                      <a:pt x="552" y="1159"/>
                      <a:pt x="545" y="1157"/>
                      <a:pt x="540" y="1153"/>
                    </a:cubicBezTo>
                    <a:cubicBezTo>
                      <a:pt x="527" y="1143"/>
                      <a:pt x="525" y="1124"/>
                      <a:pt x="535" y="1112"/>
                    </a:cubicBezTo>
                    <a:cubicBezTo>
                      <a:pt x="904" y="640"/>
                      <a:pt x="920" y="311"/>
                      <a:pt x="812" y="161"/>
                    </a:cubicBezTo>
                    <a:cubicBezTo>
                      <a:pt x="743" y="65"/>
                      <a:pt x="619" y="33"/>
                      <a:pt x="490" y="78"/>
                    </a:cubicBezTo>
                    <a:cubicBezTo>
                      <a:pt x="271" y="155"/>
                      <a:pt x="28" y="461"/>
                      <a:pt x="61" y="1071"/>
                    </a:cubicBezTo>
                    <a:cubicBezTo>
                      <a:pt x="62" y="1087"/>
                      <a:pt x="50" y="1100"/>
                      <a:pt x="34" y="1101"/>
                    </a:cubicBezTo>
                    <a:cubicBezTo>
                      <a:pt x="18" y="1103"/>
                      <a:pt x="4" y="1090"/>
                      <a:pt x="3" y="1074"/>
                    </a:cubicBezTo>
                    <a:cubicBezTo>
                      <a:pt x="-32" y="432"/>
                      <a:pt x="234" y="107"/>
                      <a:pt x="471" y="24"/>
                    </a:cubicBezTo>
                    <a:cubicBezTo>
                      <a:pt x="626" y="-31"/>
                      <a:pt x="775" y="9"/>
                      <a:pt x="859" y="128"/>
                    </a:cubicBezTo>
                    <a:cubicBezTo>
                      <a:pt x="918" y="209"/>
                      <a:pt x="1070" y="522"/>
                      <a:pt x="580" y="1147"/>
                    </a:cubicBezTo>
                    <a:cubicBezTo>
                      <a:pt x="575" y="1155"/>
                      <a:pt x="566" y="1159"/>
                      <a:pt x="558" y="1159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9" name="Google Shape;1139;p31"/>
              <p:cNvSpPr/>
              <p:nvPr/>
            </p:nvSpPr>
            <p:spPr>
              <a:xfrm>
                <a:off x="6054296" y="4083500"/>
                <a:ext cx="365736" cy="344914"/>
              </a:xfrm>
              <a:custGeom>
                <a:avLst/>
                <a:gdLst/>
                <a:ahLst/>
                <a:cxnLst/>
                <a:rect l="l" t="t" r="r" b="b"/>
                <a:pathLst>
                  <a:path w="1915" h="1806" extrusionOk="0">
                    <a:moveTo>
                      <a:pt x="1428" y="1806"/>
                    </a:moveTo>
                    <a:lnTo>
                      <a:pt x="1428" y="1806"/>
                    </a:lnTo>
                    <a:cubicBezTo>
                      <a:pt x="1421" y="1806"/>
                      <a:pt x="1414" y="1803"/>
                      <a:pt x="1408" y="1797"/>
                    </a:cubicBezTo>
                    <a:cubicBezTo>
                      <a:pt x="1397" y="1786"/>
                      <a:pt x="1397" y="1767"/>
                      <a:pt x="1408" y="1756"/>
                    </a:cubicBezTo>
                    <a:cubicBezTo>
                      <a:pt x="1961" y="1200"/>
                      <a:pt x="1923" y="642"/>
                      <a:pt x="1723" y="333"/>
                    </a:cubicBezTo>
                    <a:cubicBezTo>
                      <a:pt x="1582" y="116"/>
                      <a:pt x="1358" y="11"/>
                      <a:pt x="1180" y="79"/>
                    </a:cubicBezTo>
                    <a:cubicBezTo>
                      <a:pt x="887" y="190"/>
                      <a:pt x="777" y="690"/>
                      <a:pt x="886" y="1417"/>
                    </a:cubicBezTo>
                    <a:cubicBezTo>
                      <a:pt x="888" y="1433"/>
                      <a:pt x="878" y="1447"/>
                      <a:pt x="862" y="1450"/>
                    </a:cubicBezTo>
                    <a:cubicBezTo>
                      <a:pt x="846" y="1453"/>
                      <a:pt x="831" y="1442"/>
                      <a:pt x="828" y="1426"/>
                    </a:cubicBezTo>
                    <a:cubicBezTo>
                      <a:pt x="751" y="994"/>
                      <a:pt x="395" y="626"/>
                      <a:pt x="193" y="572"/>
                    </a:cubicBezTo>
                    <a:cubicBezTo>
                      <a:pt x="143" y="559"/>
                      <a:pt x="106" y="565"/>
                      <a:pt x="85" y="591"/>
                    </a:cubicBezTo>
                    <a:cubicBezTo>
                      <a:pt x="54" y="628"/>
                      <a:pt x="7" y="762"/>
                      <a:pt x="221" y="1221"/>
                    </a:cubicBezTo>
                    <a:cubicBezTo>
                      <a:pt x="228" y="1235"/>
                      <a:pt x="222" y="1253"/>
                      <a:pt x="207" y="1259"/>
                    </a:cubicBezTo>
                    <a:cubicBezTo>
                      <a:pt x="193" y="1266"/>
                      <a:pt x="176" y="1260"/>
                      <a:pt x="169" y="1245"/>
                    </a:cubicBezTo>
                    <a:cubicBezTo>
                      <a:pt x="3" y="891"/>
                      <a:pt x="-41" y="652"/>
                      <a:pt x="40" y="554"/>
                    </a:cubicBezTo>
                    <a:cubicBezTo>
                      <a:pt x="66" y="523"/>
                      <a:pt x="116" y="492"/>
                      <a:pt x="207" y="516"/>
                    </a:cubicBezTo>
                    <a:cubicBezTo>
                      <a:pt x="380" y="562"/>
                      <a:pt x="647" y="804"/>
                      <a:pt x="794" y="1128"/>
                    </a:cubicBezTo>
                    <a:cubicBezTo>
                      <a:pt x="731" y="287"/>
                      <a:pt x="1020" y="77"/>
                      <a:pt x="1159" y="24"/>
                    </a:cubicBezTo>
                    <a:cubicBezTo>
                      <a:pt x="1364" y="-53"/>
                      <a:pt x="1616" y="61"/>
                      <a:pt x="1771" y="301"/>
                    </a:cubicBezTo>
                    <a:cubicBezTo>
                      <a:pt x="1983" y="628"/>
                      <a:pt x="2026" y="1216"/>
                      <a:pt x="1449" y="1797"/>
                    </a:cubicBezTo>
                    <a:cubicBezTo>
                      <a:pt x="1444" y="1803"/>
                      <a:pt x="1436" y="1806"/>
                      <a:pt x="1428" y="1806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40" name="Google Shape;1140;p31"/>
            <p:cNvSpPr/>
            <p:nvPr/>
          </p:nvSpPr>
          <p:spPr>
            <a:xfrm>
              <a:off x="5671257" y="3869437"/>
              <a:ext cx="61800" cy="61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Karma"/>
                <a:ea typeface="Karma"/>
                <a:cs typeface="Karma"/>
                <a:sym typeface="Karma"/>
              </a:endParaRPr>
            </a:p>
          </p:txBody>
        </p:sp>
      </p:grpSp>
      <p:grpSp>
        <p:nvGrpSpPr>
          <p:cNvPr id="1141" name="Google Shape;1141;p31"/>
          <p:cNvGrpSpPr/>
          <p:nvPr/>
        </p:nvGrpSpPr>
        <p:grpSpPr>
          <a:xfrm>
            <a:off x="5609457" y="2726787"/>
            <a:ext cx="123600" cy="279163"/>
            <a:chOff x="5609457" y="2726787"/>
            <a:chExt cx="123600" cy="279163"/>
          </a:xfrm>
        </p:grpSpPr>
        <p:sp>
          <p:nvSpPr>
            <p:cNvPr id="1142" name="Google Shape;1142;p31"/>
            <p:cNvSpPr/>
            <p:nvPr/>
          </p:nvSpPr>
          <p:spPr>
            <a:xfrm>
              <a:off x="5609457" y="2726787"/>
              <a:ext cx="61800" cy="618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Karma"/>
                <a:ea typeface="Karma"/>
                <a:cs typeface="Karma"/>
                <a:sym typeface="Karma"/>
              </a:endParaRPr>
            </a:p>
          </p:txBody>
        </p:sp>
        <p:sp>
          <p:nvSpPr>
            <p:cNvPr id="1143" name="Google Shape;1143;p31"/>
            <p:cNvSpPr/>
            <p:nvPr/>
          </p:nvSpPr>
          <p:spPr>
            <a:xfrm>
              <a:off x="5671257" y="2944149"/>
              <a:ext cx="61800" cy="61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Karma"/>
                <a:ea typeface="Karma"/>
                <a:cs typeface="Karma"/>
                <a:sym typeface="Karma"/>
              </a:endParaRPr>
            </a:p>
          </p:txBody>
        </p:sp>
      </p:grpSp>
      <p:grpSp>
        <p:nvGrpSpPr>
          <p:cNvPr id="1144" name="Google Shape;1144;p31"/>
          <p:cNvGrpSpPr/>
          <p:nvPr/>
        </p:nvGrpSpPr>
        <p:grpSpPr>
          <a:xfrm>
            <a:off x="5155655" y="1265770"/>
            <a:ext cx="819826" cy="655318"/>
            <a:chOff x="5155655" y="1265770"/>
            <a:chExt cx="819826" cy="655318"/>
          </a:xfrm>
        </p:grpSpPr>
        <p:sp>
          <p:nvSpPr>
            <p:cNvPr id="1145" name="Google Shape;1145;p31"/>
            <p:cNvSpPr/>
            <p:nvPr/>
          </p:nvSpPr>
          <p:spPr>
            <a:xfrm>
              <a:off x="5851882" y="1562537"/>
              <a:ext cx="61800" cy="618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Karma"/>
                <a:ea typeface="Karma"/>
                <a:cs typeface="Karma"/>
                <a:sym typeface="Karma"/>
              </a:endParaRPr>
            </a:p>
          </p:txBody>
        </p:sp>
        <p:sp>
          <p:nvSpPr>
            <p:cNvPr id="1146" name="Google Shape;1146;p31"/>
            <p:cNvSpPr/>
            <p:nvPr/>
          </p:nvSpPr>
          <p:spPr>
            <a:xfrm>
              <a:off x="5913682" y="1412374"/>
              <a:ext cx="61800" cy="61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Karma"/>
                <a:ea typeface="Karma"/>
                <a:cs typeface="Karma"/>
                <a:sym typeface="Karma"/>
              </a:endParaRPr>
            </a:p>
          </p:txBody>
        </p:sp>
        <p:grpSp>
          <p:nvGrpSpPr>
            <p:cNvPr id="1147" name="Google Shape;1147;p31"/>
            <p:cNvGrpSpPr/>
            <p:nvPr/>
          </p:nvGrpSpPr>
          <p:grpSpPr>
            <a:xfrm>
              <a:off x="5155655" y="1265770"/>
              <a:ext cx="782147" cy="655318"/>
              <a:chOff x="7923480" y="649707"/>
              <a:chExt cx="782147" cy="655318"/>
            </a:xfrm>
          </p:grpSpPr>
          <p:grpSp>
            <p:nvGrpSpPr>
              <p:cNvPr id="1148" name="Google Shape;1148;p31"/>
              <p:cNvGrpSpPr/>
              <p:nvPr/>
            </p:nvGrpSpPr>
            <p:grpSpPr>
              <a:xfrm>
                <a:off x="7923480" y="649707"/>
                <a:ext cx="266378" cy="315742"/>
                <a:chOff x="9083260" y="1357020"/>
                <a:chExt cx="411840" cy="488160"/>
              </a:xfrm>
            </p:grpSpPr>
            <p:sp>
              <p:nvSpPr>
                <p:cNvPr id="1149" name="Google Shape;1149;p31"/>
                <p:cNvSpPr/>
                <p:nvPr/>
              </p:nvSpPr>
              <p:spPr>
                <a:xfrm>
                  <a:off x="9083260" y="1571580"/>
                  <a:ext cx="362880" cy="273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8" h="760" extrusionOk="0">
                      <a:moveTo>
                        <a:pt x="104" y="607"/>
                      </a:moveTo>
                      <a:lnTo>
                        <a:pt x="104" y="607"/>
                      </a:lnTo>
                      <a:cubicBezTo>
                        <a:pt x="348" y="876"/>
                        <a:pt x="1100" y="776"/>
                        <a:pt x="999" y="413"/>
                      </a:cubicBezTo>
                      <a:cubicBezTo>
                        <a:pt x="776" y="-388"/>
                        <a:pt x="-343" y="144"/>
                        <a:pt x="104" y="607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50" name="Google Shape;1150;p31"/>
                <p:cNvSpPr/>
                <p:nvPr/>
              </p:nvSpPr>
              <p:spPr>
                <a:xfrm>
                  <a:off x="9161020" y="1592100"/>
                  <a:ext cx="60120" cy="2372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" h="659" extrusionOk="0">
                      <a:moveTo>
                        <a:pt x="68" y="659"/>
                      </a:moveTo>
                      <a:lnTo>
                        <a:pt x="68" y="659"/>
                      </a:lnTo>
                      <a:cubicBezTo>
                        <a:pt x="65" y="659"/>
                        <a:pt x="61" y="659"/>
                        <a:pt x="58" y="657"/>
                      </a:cubicBezTo>
                      <a:cubicBezTo>
                        <a:pt x="47" y="652"/>
                        <a:pt x="42" y="638"/>
                        <a:pt x="48" y="627"/>
                      </a:cubicBezTo>
                      <a:cubicBezTo>
                        <a:pt x="100" y="522"/>
                        <a:pt x="201" y="253"/>
                        <a:pt x="5" y="38"/>
                      </a:cubicBezTo>
                      <a:cubicBezTo>
                        <a:pt x="-3" y="29"/>
                        <a:pt x="-2" y="14"/>
                        <a:pt x="7" y="6"/>
                      </a:cubicBezTo>
                      <a:cubicBezTo>
                        <a:pt x="16" y="-3"/>
                        <a:pt x="31" y="-2"/>
                        <a:pt x="39" y="7"/>
                      </a:cubicBezTo>
                      <a:cubicBezTo>
                        <a:pt x="190" y="173"/>
                        <a:pt x="208" y="407"/>
                        <a:pt x="88" y="647"/>
                      </a:cubicBezTo>
                      <a:cubicBezTo>
                        <a:pt x="84" y="655"/>
                        <a:pt x="77" y="659"/>
                        <a:pt x="68" y="65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51" name="Google Shape;1151;p31"/>
                <p:cNvSpPr/>
                <p:nvPr/>
              </p:nvSpPr>
              <p:spPr>
                <a:xfrm>
                  <a:off x="9266860" y="1564020"/>
                  <a:ext cx="61920" cy="277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" h="771" extrusionOk="0">
                      <a:moveTo>
                        <a:pt x="31" y="771"/>
                      </a:moveTo>
                      <a:lnTo>
                        <a:pt x="31" y="771"/>
                      </a:lnTo>
                      <a:cubicBezTo>
                        <a:pt x="23" y="771"/>
                        <a:pt x="16" y="768"/>
                        <a:pt x="12" y="761"/>
                      </a:cubicBezTo>
                      <a:cubicBezTo>
                        <a:pt x="5" y="751"/>
                        <a:pt x="7" y="737"/>
                        <a:pt x="18" y="730"/>
                      </a:cubicBezTo>
                      <a:cubicBezTo>
                        <a:pt x="54" y="706"/>
                        <a:pt x="102" y="620"/>
                        <a:pt x="120" y="490"/>
                      </a:cubicBezTo>
                      <a:cubicBezTo>
                        <a:pt x="131" y="408"/>
                        <a:pt x="143" y="200"/>
                        <a:pt x="5" y="38"/>
                      </a:cubicBezTo>
                      <a:cubicBezTo>
                        <a:pt x="-3" y="28"/>
                        <a:pt x="-2" y="14"/>
                        <a:pt x="7" y="5"/>
                      </a:cubicBezTo>
                      <a:cubicBezTo>
                        <a:pt x="17" y="-3"/>
                        <a:pt x="31" y="-2"/>
                        <a:pt x="40" y="8"/>
                      </a:cubicBezTo>
                      <a:cubicBezTo>
                        <a:pt x="145" y="132"/>
                        <a:pt x="190" y="311"/>
                        <a:pt x="165" y="497"/>
                      </a:cubicBezTo>
                      <a:cubicBezTo>
                        <a:pt x="148" y="621"/>
                        <a:pt x="99" y="730"/>
                        <a:pt x="43" y="768"/>
                      </a:cubicBezTo>
                      <a:cubicBezTo>
                        <a:pt x="40" y="770"/>
                        <a:pt x="35" y="771"/>
                        <a:pt x="31" y="77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52" name="Google Shape;1152;p31"/>
                <p:cNvSpPr/>
                <p:nvPr/>
              </p:nvSpPr>
              <p:spPr>
                <a:xfrm>
                  <a:off x="9344260" y="1609740"/>
                  <a:ext cx="67680" cy="2246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" h="624" extrusionOk="0">
                      <a:moveTo>
                        <a:pt x="22" y="624"/>
                      </a:moveTo>
                      <a:lnTo>
                        <a:pt x="22" y="624"/>
                      </a:lnTo>
                      <a:cubicBezTo>
                        <a:pt x="17" y="624"/>
                        <a:pt x="11" y="621"/>
                        <a:pt x="6" y="616"/>
                      </a:cubicBezTo>
                      <a:cubicBezTo>
                        <a:pt x="-2" y="607"/>
                        <a:pt x="-2" y="593"/>
                        <a:pt x="7" y="584"/>
                      </a:cubicBezTo>
                      <a:cubicBezTo>
                        <a:pt x="196" y="413"/>
                        <a:pt x="151" y="216"/>
                        <a:pt x="89" y="30"/>
                      </a:cubicBezTo>
                      <a:cubicBezTo>
                        <a:pt x="85" y="17"/>
                        <a:pt x="92" y="5"/>
                        <a:pt x="104" y="1"/>
                      </a:cubicBezTo>
                      <a:cubicBezTo>
                        <a:pt x="116" y="-3"/>
                        <a:pt x="129" y="3"/>
                        <a:pt x="132" y="15"/>
                      </a:cubicBezTo>
                      <a:cubicBezTo>
                        <a:pt x="196" y="207"/>
                        <a:pt x="247" y="428"/>
                        <a:pt x="38" y="618"/>
                      </a:cubicBezTo>
                      <a:cubicBezTo>
                        <a:pt x="34" y="622"/>
                        <a:pt x="28" y="624"/>
                        <a:pt x="22" y="62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53" name="Google Shape;1153;p31"/>
                <p:cNvSpPr/>
                <p:nvPr/>
              </p:nvSpPr>
              <p:spPr>
                <a:xfrm>
                  <a:off x="9449740" y="1749060"/>
                  <a:ext cx="45360" cy="21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" h="61" extrusionOk="0">
                      <a:moveTo>
                        <a:pt x="103" y="61"/>
                      </a:moveTo>
                      <a:lnTo>
                        <a:pt x="103" y="61"/>
                      </a:lnTo>
                      <a:cubicBezTo>
                        <a:pt x="102" y="61"/>
                        <a:pt x="100" y="61"/>
                        <a:pt x="99" y="60"/>
                      </a:cubicBezTo>
                      <a:cubicBezTo>
                        <a:pt x="18" y="45"/>
                        <a:pt x="18" y="45"/>
                        <a:pt x="18" y="45"/>
                      </a:cubicBezTo>
                      <a:cubicBezTo>
                        <a:pt x="5" y="43"/>
                        <a:pt x="-2" y="30"/>
                        <a:pt x="0" y="18"/>
                      </a:cubicBezTo>
                      <a:cubicBezTo>
                        <a:pt x="2" y="6"/>
                        <a:pt x="14" y="-2"/>
                        <a:pt x="27" y="0"/>
                      </a:cubicBezTo>
                      <a:cubicBezTo>
                        <a:pt x="107" y="16"/>
                        <a:pt x="107" y="16"/>
                        <a:pt x="107" y="16"/>
                      </a:cubicBezTo>
                      <a:cubicBezTo>
                        <a:pt x="119" y="19"/>
                        <a:pt x="128" y="30"/>
                        <a:pt x="125" y="43"/>
                      </a:cubicBezTo>
                      <a:cubicBezTo>
                        <a:pt x="123" y="53"/>
                        <a:pt x="114" y="61"/>
                        <a:pt x="103" y="6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54" name="Google Shape;1154;p31"/>
                <p:cNvSpPr/>
                <p:nvPr/>
              </p:nvSpPr>
              <p:spPr>
                <a:xfrm>
                  <a:off x="9105580" y="1357020"/>
                  <a:ext cx="343800" cy="232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5" h="646" extrusionOk="0">
                      <a:moveTo>
                        <a:pt x="408" y="646"/>
                      </a:moveTo>
                      <a:lnTo>
                        <a:pt x="408" y="646"/>
                      </a:lnTo>
                      <a:cubicBezTo>
                        <a:pt x="397" y="646"/>
                        <a:pt x="388" y="639"/>
                        <a:pt x="385" y="628"/>
                      </a:cubicBezTo>
                      <a:cubicBezTo>
                        <a:pt x="383" y="616"/>
                        <a:pt x="391" y="604"/>
                        <a:pt x="403" y="601"/>
                      </a:cubicBezTo>
                      <a:cubicBezTo>
                        <a:pt x="792" y="521"/>
                        <a:pt x="920" y="356"/>
                        <a:pt x="908" y="227"/>
                      </a:cubicBezTo>
                      <a:cubicBezTo>
                        <a:pt x="900" y="132"/>
                        <a:pt x="820" y="59"/>
                        <a:pt x="722" y="57"/>
                      </a:cubicBezTo>
                      <a:cubicBezTo>
                        <a:pt x="720" y="57"/>
                        <a:pt x="718" y="57"/>
                        <a:pt x="716" y="57"/>
                      </a:cubicBezTo>
                      <a:cubicBezTo>
                        <a:pt x="580" y="57"/>
                        <a:pt x="417" y="197"/>
                        <a:pt x="359" y="595"/>
                      </a:cubicBezTo>
                      <a:cubicBezTo>
                        <a:pt x="357" y="606"/>
                        <a:pt x="346" y="614"/>
                        <a:pt x="336" y="614"/>
                      </a:cubicBezTo>
                      <a:cubicBezTo>
                        <a:pt x="324" y="614"/>
                        <a:pt x="315" y="605"/>
                        <a:pt x="314" y="593"/>
                      </a:cubicBezTo>
                      <a:cubicBezTo>
                        <a:pt x="281" y="188"/>
                        <a:pt x="165" y="58"/>
                        <a:pt x="109" y="47"/>
                      </a:cubicBezTo>
                      <a:cubicBezTo>
                        <a:pt x="83" y="41"/>
                        <a:pt x="68" y="58"/>
                        <a:pt x="59" y="73"/>
                      </a:cubicBezTo>
                      <a:cubicBezTo>
                        <a:pt x="20" y="145"/>
                        <a:pt x="46" y="350"/>
                        <a:pt x="285" y="591"/>
                      </a:cubicBezTo>
                      <a:cubicBezTo>
                        <a:pt x="294" y="600"/>
                        <a:pt x="294" y="614"/>
                        <a:pt x="285" y="623"/>
                      </a:cubicBezTo>
                      <a:cubicBezTo>
                        <a:pt x="276" y="632"/>
                        <a:pt x="262" y="632"/>
                        <a:pt x="253" y="623"/>
                      </a:cubicBezTo>
                      <a:cubicBezTo>
                        <a:pt x="-5" y="363"/>
                        <a:pt x="-28" y="138"/>
                        <a:pt x="20" y="51"/>
                      </a:cubicBezTo>
                      <a:cubicBezTo>
                        <a:pt x="41" y="12"/>
                        <a:pt x="78" y="-6"/>
                        <a:pt x="118" y="2"/>
                      </a:cubicBezTo>
                      <a:cubicBezTo>
                        <a:pt x="197" y="19"/>
                        <a:pt x="296" y="146"/>
                        <a:pt x="342" y="443"/>
                      </a:cubicBezTo>
                      <a:cubicBezTo>
                        <a:pt x="421" y="127"/>
                        <a:pt x="580" y="11"/>
                        <a:pt x="716" y="11"/>
                      </a:cubicBezTo>
                      <a:cubicBezTo>
                        <a:pt x="718" y="11"/>
                        <a:pt x="721" y="11"/>
                        <a:pt x="723" y="11"/>
                      </a:cubicBezTo>
                      <a:cubicBezTo>
                        <a:pt x="844" y="15"/>
                        <a:pt x="943" y="106"/>
                        <a:pt x="954" y="223"/>
                      </a:cubicBezTo>
                      <a:cubicBezTo>
                        <a:pt x="960" y="295"/>
                        <a:pt x="940" y="537"/>
                        <a:pt x="412" y="646"/>
                      </a:cubicBezTo>
                      <a:cubicBezTo>
                        <a:pt x="411" y="646"/>
                        <a:pt x="409" y="646"/>
                        <a:pt x="408" y="64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155" name="Google Shape;1155;p31"/>
              <p:cNvSpPr/>
              <p:nvPr/>
            </p:nvSpPr>
            <p:spPr>
              <a:xfrm>
                <a:off x="8241827" y="952050"/>
                <a:ext cx="463800" cy="352975"/>
              </a:xfrm>
              <a:custGeom>
                <a:avLst/>
                <a:gdLst/>
                <a:ahLst/>
                <a:cxnLst/>
                <a:rect l="l" t="t" r="r" b="b"/>
                <a:pathLst>
                  <a:path w="18552" h="14119" extrusionOk="0">
                    <a:moveTo>
                      <a:pt x="1205" y="0"/>
                    </a:moveTo>
                    <a:cubicBezTo>
                      <a:pt x="2793" y="317"/>
                      <a:pt x="4826" y="2060"/>
                      <a:pt x="4433" y="3631"/>
                    </a:cubicBezTo>
                    <a:cubicBezTo>
                      <a:pt x="3789" y="6204"/>
                      <a:pt x="-1194" y="8367"/>
                      <a:pt x="398" y="10489"/>
                    </a:cubicBezTo>
                    <a:cubicBezTo>
                      <a:pt x="2108" y="12769"/>
                      <a:pt x="6096" y="14894"/>
                      <a:pt x="8467" y="13313"/>
                    </a:cubicBezTo>
                    <a:cubicBezTo>
                      <a:pt x="10049" y="12258"/>
                      <a:pt x="9505" y="7204"/>
                      <a:pt x="7660" y="7665"/>
                    </a:cubicBezTo>
                    <a:cubicBezTo>
                      <a:pt x="6094" y="8056"/>
                      <a:pt x="6095" y="12114"/>
                      <a:pt x="7660" y="12506"/>
                    </a:cubicBezTo>
                    <a:cubicBezTo>
                      <a:pt x="11220" y="13397"/>
                      <a:pt x="15955" y="11525"/>
                      <a:pt x="18552" y="14119"/>
                    </a:cubicBez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156" name="Google Shape;1156;p31"/>
          <p:cNvGrpSpPr/>
          <p:nvPr/>
        </p:nvGrpSpPr>
        <p:grpSpPr>
          <a:xfrm>
            <a:off x="6599332" y="1093924"/>
            <a:ext cx="711163" cy="105450"/>
            <a:chOff x="6599332" y="1093924"/>
            <a:chExt cx="711163" cy="105450"/>
          </a:xfrm>
        </p:grpSpPr>
        <p:sp>
          <p:nvSpPr>
            <p:cNvPr id="1157" name="Google Shape;1157;p31"/>
            <p:cNvSpPr/>
            <p:nvPr/>
          </p:nvSpPr>
          <p:spPr>
            <a:xfrm>
              <a:off x="6599332" y="1137574"/>
              <a:ext cx="61800" cy="618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Karma"/>
                <a:ea typeface="Karma"/>
                <a:cs typeface="Karma"/>
                <a:sym typeface="Karma"/>
              </a:endParaRPr>
            </a:p>
          </p:txBody>
        </p:sp>
        <p:sp>
          <p:nvSpPr>
            <p:cNvPr id="1158" name="Google Shape;1158;p31"/>
            <p:cNvSpPr/>
            <p:nvPr/>
          </p:nvSpPr>
          <p:spPr>
            <a:xfrm>
              <a:off x="7052407" y="1137562"/>
              <a:ext cx="61800" cy="61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Karma"/>
                <a:ea typeface="Karma"/>
                <a:cs typeface="Karma"/>
                <a:sym typeface="Karma"/>
              </a:endParaRPr>
            </a:p>
          </p:txBody>
        </p:sp>
        <p:sp>
          <p:nvSpPr>
            <p:cNvPr id="1159" name="Google Shape;1159;p31"/>
            <p:cNvSpPr/>
            <p:nvPr/>
          </p:nvSpPr>
          <p:spPr>
            <a:xfrm>
              <a:off x="7248694" y="1093924"/>
              <a:ext cx="61800" cy="61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Karma"/>
                <a:ea typeface="Karma"/>
                <a:cs typeface="Karma"/>
                <a:sym typeface="Karma"/>
              </a:endParaRPr>
            </a:p>
          </p:txBody>
        </p:sp>
      </p:grpSp>
      <p:grpSp>
        <p:nvGrpSpPr>
          <p:cNvPr id="1160" name="Google Shape;1160;p31"/>
          <p:cNvGrpSpPr/>
          <p:nvPr/>
        </p:nvGrpSpPr>
        <p:grpSpPr>
          <a:xfrm>
            <a:off x="7853432" y="1265749"/>
            <a:ext cx="231975" cy="270238"/>
            <a:chOff x="7853432" y="1265749"/>
            <a:chExt cx="231975" cy="270238"/>
          </a:xfrm>
        </p:grpSpPr>
        <p:sp>
          <p:nvSpPr>
            <p:cNvPr id="1161" name="Google Shape;1161;p31"/>
            <p:cNvSpPr/>
            <p:nvPr/>
          </p:nvSpPr>
          <p:spPr>
            <a:xfrm>
              <a:off x="8023607" y="1474187"/>
              <a:ext cx="61800" cy="618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Karma"/>
                <a:ea typeface="Karma"/>
                <a:cs typeface="Karma"/>
                <a:sym typeface="Karma"/>
              </a:endParaRPr>
            </a:p>
          </p:txBody>
        </p:sp>
        <p:sp>
          <p:nvSpPr>
            <p:cNvPr id="1162" name="Google Shape;1162;p31"/>
            <p:cNvSpPr/>
            <p:nvPr/>
          </p:nvSpPr>
          <p:spPr>
            <a:xfrm>
              <a:off x="7853432" y="1265749"/>
              <a:ext cx="61800" cy="61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Karma"/>
                <a:ea typeface="Karma"/>
                <a:cs typeface="Karma"/>
                <a:sym typeface="Karma"/>
              </a:endParaRPr>
            </a:p>
          </p:txBody>
        </p:sp>
      </p:grpSp>
    </p:spTree>
  </p:cSld>
  <p:clrMapOvr>
    <a:masterClrMapping/>
  </p:clrMapOvr>
  <p:transition spd="slow" advTm="10000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" name="Google Shape;1178;p33"/>
          <p:cNvSpPr txBox="1">
            <a:spLocks noGrp="1"/>
          </p:cNvSpPr>
          <p:nvPr>
            <p:ph type="title"/>
          </p:nvPr>
        </p:nvSpPr>
        <p:spPr>
          <a:xfrm>
            <a:off x="720000" y="93425"/>
            <a:ext cx="7704000" cy="100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March 2025</a:t>
            </a:r>
            <a:endParaRPr dirty="0"/>
          </a:p>
        </p:txBody>
      </p:sp>
      <p:sp>
        <p:nvSpPr>
          <p:cNvPr id="1182" name="Google Shape;1182;p33"/>
          <p:cNvSpPr txBox="1">
            <a:spLocks noGrp="1"/>
          </p:cNvSpPr>
          <p:nvPr>
            <p:ph type="subTitle" idx="4"/>
          </p:nvPr>
        </p:nvSpPr>
        <p:spPr>
          <a:xfrm>
            <a:off x="5990001" y="3930957"/>
            <a:ext cx="2036700" cy="447600"/>
          </a:xfrm>
          <a:prstGeom prst="rect">
            <a:avLst/>
          </a:prstGeom>
          <a:solidFill>
            <a:schemeClr val="accent6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/>
              <a:t>3/12-3/10 Spring Break</a:t>
            </a:r>
            <a:endParaRPr sz="1400" dirty="0"/>
          </a:p>
        </p:txBody>
      </p:sp>
      <p:sp>
        <p:nvSpPr>
          <p:cNvPr id="1183" name="Google Shape;1183;p33"/>
          <p:cNvSpPr txBox="1">
            <a:spLocks noGrp="1"/>
          </p:cNvSpPr>
          <p:nvPr>
            <p:ph type="subTitle" idx="5"/>
          </p:nvPr>
        </p:nvSpPr>
        <p:spPr>
          <a:xfrm>
            <a:off x="3384709" y="4486411"/>
            <a:ext cx="2036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3/17: </a:t>
            </a:r>
            <a:r>
              <a:rPr lang="en-US" sz="1400" dirty="0"/>
              <a:t>First day of the last 9 weeks</a:t>
            </a:r>
            <a:endParaRPr sz="1400" dirty="0"/>
          </a:p>
        </p:txBody>
      </p:sp>
      <p:sp>
        <p:nvSpPr>
          <p:cNvPr id="1184" name="Google Shape;1184;p33"/>
          <p:cNvSpPr txBox="1">
            <a:spLocks noGrp="1"/>
          </p:cNvSpPr>
          <p:nvPr>
            <p:ph type="subTitle" idx="6"/>
          </p:nvPr>
        </p:nvSpPr>
        <p:spPr>
          <a:xfrm>
            <a:off x="779417" y="3930957"/>
            <a:ext cx="2036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3/7: </a:t>
            </a:r>
            <a:r>
              <a:rPr lang="en-US" sz="1400" dirty="0"/>
              <a:t>Last day of the 9 Weeks</a:t>
            </a:r>
            <a:endParaRPr sz="1400" dirty="0"/>
          </a:p>
        </p:txBody>
      </p:sp>
      <p:graphicFrame>
        <p:nvGraphicFramePr>
          <p:cNvPr id="16" name="Google Shape;4540;p35">
            <a:extLst>
              <a:ext uri="{FF2B5EF4-FFF2-40B4-BE49-F238E27FC236}">
                <a16:creationId xmlns:a16="http://schemas.microsoft.com/office/drawing/2014/main" id="{02C2D7E1-99B3-4D6C-858C-1C09DA8D1C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2000337"/>
              </p:ext>
            </p:extLst>
          </p:nvPr>
        </p:nvGraphicFramePr>
        <p:xfrm>
          <a:off x="893988" y="774053"/>
          <a:ext cx="7188818" cy="3045802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0269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69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69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69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69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69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69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5311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chemeClr val="dk1"/>
                          </a:solidFill>
                          <a:latin typeface="Abril Fatface"/>
                          <a:ea typeface="Abril Fatface"/>
                          <a:cs typeface="Abril Fatface"/>
                          <a:sym typeface="Abril Fatface"/>
                        </a:rPr>
                        <a:t>Sun</a:t>
                      </a:r>
                      <a:endParaRPr sz="2000">
                        <a:solidFill>
                          <a:schemeClr val="dk1"/>
                        </a:solidFill>
                        <a:latin typeface="Abril Fatface"/>
                        <a:ea typeface="Abril Fatface"/>
                        <a:cs typeface="Abril Fatface"/>
                        <a:sym typeface="Abril Fatfac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chemeClr val="lt2"/>
                          </a:solidFill>
                          <a:latin typeface="Abril Fatface"/>
                          <a:ea typeface="Abril Fatface"/>
                          <a:cs typeface="Abril Fatface"/>
                          <a:sym typeface="Abril Fatface"/>
                        </a:rPr>
                        <a:t>Mon</a:t>
                      </a:r>
                      <a:endParaRPr sz="2000">
                        <a:solidFill>
                          <a:schemeClr val="lt2"/>
                        </a:solidFill>
                        <a:latin typeface="Abril Fatface"/>
                        <a:ea typeface="Abril Fatface"/>
                        <a:cs typeface="Abril Fatface"/>
                        <a:sym typeface="Abril Fatface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dirty="0">
                          <a:solidFill>
                            <a:schemeClr val="dk1"/>
                          </a:solidFill>
                          <a:latin typeface="Abril Fatface"/>
                          <a:ea typeface="Abril Fatface"/>
                          <a:cs typeface="Abril Fatface"/>
                          <a:sym typeface="Abril Fatface"/>
                        </a:rPr>
                        <a:t>Tue</a:t>
                      </a:r>
                      <a:endParaRPr sz="2000" dirty="0">
                        <a:solidFill>
                          <a:schemeClr val="dk1"/>
                        </a:solidFill>
                        <a:latin typeface="Abril Fatface"/>
                        <a:ea typeface="Abril Fatface"/>
                        <a:cs typeface="Abril Fatface"/>
                        <a:sym typeface="Abril Fatface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dirty="0">
                          <a:solidFill>
                            <a:schemeClr val="lt2"/>
                          </a:solidFill>
                          <a:latin typeface="Abril Fatface"/>
                          <a:ea typeface="Abril Fatface"/>
                          <a:cs typeface="Abril Fatface"/>
                          <a:sym typeface="Abril Fatface"/>
                        </a:rPr>
                        <a:t>Wed</a:t>
                      </a:r>
                      <a:endParaRPr sz="2000" dirty="0">
                        <a:solidFill>
                          <a:schemeClr val="lt2"/>
                        </a:solidFill>
                        <a:latin typeface="Abril Fatface"/>
                        <a:ea typeface="Abril Fatface"/>
                        <a:cs typeface="Abril Fatface"/>
                        <a:sym typeface="Abril Fatface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chemeClr val="dk1"/>
                          </a:solidFill>
                          <a:latin typeface="Abril Fatface"/>
                          <a:ea typeface="Abril Fatface"/>
                          <a:cs typeface="Abril Fatface"/>
                          <a:sym typeface="Abril Fatface"/>
                        </a:rPr>
                        <a:t>Thu</a:t>
                      </a:r>
                      <a:endParaRPr sz="2000">
                        <a:solidFill>
                          <a:schemeClr val="dk1"/>
                        </a:solidFill>
                        <a:latin typeface="Abril Fatface"/>
                        <a:ea typeface="Abril Fatface"/>
                        <a:cs typeface="Abril Fatface"/>
                        <a:sym typeface="Abril Fatface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dirty="0">
                          <a:solidFill>
                            <a:schemeClr val="lt2"/>
                          </a:solidFill>
                          <a:latin typeface="Abril Fatface"/>
                          <a:ea typeface="Abril Fatface"/>
                          <a:cs typeface="Abril Fatface"/>
                          <a:sym typeface="Abril Fatface"/>
                        </a:rPr>
                        <a:t>Fri</a:t>
                      </a:r>
                      <a:endParaRPr sz="2000" dirty="0">
                        <a:solidFill>
                          <a:schemeClr val="lt2"/>
                        </a:solidFill>
                        <a:latin typeface="Abril Fatface"/>
                        <a:ea typeface="Abril Fatface"/>
                        <a:cs typeface="Abril Fatface"/>
                        <a:sym typeface="Abril Fatface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chemeClr val="dk1"/>
                          </a:solidFill>
                          <a:latin typeface="Abril Fatface"/>
                          <a:ea typeface="Abril Fatface"/>
                          <a:cs typeface="Abril Fatface"/>
                          <a:sym typeface="Abril Fatface"/>
                        </a:rPr>
                        <a:t>Sat</a:t>
                      </a:r>
                      <a:endParaRPr sz="2000">
                        <a:solidFill>
                          <a:schemeClr val="dk1"/>
                        </a:solidFill>
                        <a:latin typeface="Abril Fatface"/>
                        <a:ea typeface="Abril Fatface"/>
                        <a:cs typeface="Abril Fatface"/>
                        <a:sym typeface="Abril Fatface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50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bg2"/>
                          </a:solidFill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26</a:t>
                      </a:r>
                      <a:endParaRPr sz="1200" dirty="0">
                        <a:solidFill>
                          <a:schemeClr val="bg2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bg2"/>
                          </a:solidFill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27</a:t>
                      </a:r>
                      <a:endParaRPr sz="1200" dirty="0">
                        <a:solidFill>
                          <a:schemeClr val="bg2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bg2"/>
                          </a:solidFill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28</a:t>
                      </a:r>
                      <a:endParaRPr sz="1200" dirty="0">
                        <a:solidFill>
                          <a:schemeClr val="bg2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bg2"/>
                          </a:solidFill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29</a:t>
                      </a:r>
                      <a:endParaRPr sz="1200" dirty="0">
                        <a:solidFill>
                          <a:schemeClr val="bg2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" sz="1200" b="0" i="0" u="none" strike="noStrike" cap="none" dirty="0">
                          <a:solidFill>
                            <a:schemeClr val="bg2"/>
                          </a:solidFill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30</a:t>
                      </a:r>
                      <a:endParaRPr sz="1200" b="0" i="0" u="none" strike="noStrike" cap="none" dirty="0">
                        <a:solidFill>
                          <a:schemeClr val="bg2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" sz="1200" b="0" i="0" u="none" strike="noStrike" cap="none" dirty="0">
                          <a:solidFill>
                            <a:schemeClr val="bg2"/>
                          </a:solidFill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31</a:t>
                      </a:r>
                      <a:endParaRPr sz="1200" b="0" i="0" u="none" strike="noStrike" cap="none" dirty="0">
                        <a:solidFill>
                          <a:schemeClr val="bg2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" sz="1200" b="0" i="0" u="none" strike="noStrike" cap="none" dirty="0">
                          <a:solidFill>
                            <a:schemeClr val="bg2"/>
                          </a:solidFill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1</a:t>
                      </a:r>
                      <a:endParaRPr sz="1200" b="0" i="0" u="none" strike="noStrike" cap="none" dirty="0">
                        <a:solidFill>
                          <a:schemeClr val="bg2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013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" sz="1200" b="0" i="0" u="none" strike="noStrike" cap="none" dirty="0">
                          <a:solidFill>
                            <a:schemeClr val="bg2"/>
                          </a:solidFill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2</a:t>
                      </a:r>
                      <a:endParaRPr sz="1200" b="0" i="0" u="none" strike="noStrike" cap="none" dirty="0">
                        <a:solidFill>
                          <a:schemeClr val="bg2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" sz="1200" b="0" i="0" u="none" strike="noStrike" cap="none" dirty="0">
                          <a:solidFill>
                            <a:schemeClr val="bg2"/>
                          </a:solidFill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3</a:t>
                      </a:r>
                      <a:endParaRPr sz="1200" b="0" i="0" u="none" strike="noStrike" cap="none" dirty="0">
                        <a:solidFill>
                          <a:schemeClr val="bg2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bg2"/>
                          </a:solidFill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4</a:t>
                      </a:r>
                      <a:endParaRPr sz="1200" dirty="0">
                        <a:solidFill>
                          <a:schemeClr val="bg2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bg2"/>
                          </a:solidFill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5</a:t>
                      </a:r>
                      <a:endParaRPr sz="1200" dirty="0">
                        <a:solidFill>
                          <a:schemeClr val="bg2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bg2"/>
                          </a:solidFill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6</a:t>
                      </a:r>
                      <a:endParaRPr sz="1200" dirty="0">
                        <a:solidFill>
                          <a:schemeClr val="bg2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bg1"/>
                          </a:solidFill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7</a:t>
                      </a:r>
                      <a:endParaRPr sz="1200" dirty="0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bg2"/>
                          </a:solidFill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8</a:t>
                      </a:r>
                      <a:endParaRPr sz="1200" dirty="0">
                        <a:solidFill>
                          <a:schemeClr val="bg2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13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bg2"/>
                          </a:solidFill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9</a:t>
                      </a:r>
                      <a:endParaRPr sz="1200" dirty="0">
                        <a:solidFill>
                          <a:schemeClr val="bg2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bg1"/>
                          </a:solidFill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10</a:t>
                      </a:r>
                      <a:endParaRPr sz="1200" dirty="0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bg1"/>
                          </a:solidFill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11</a:t>
                      </a:r>
                      <a:endParaRPr sz="1200" dirty="0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bg1"/>
                          </a:solidFill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12</a:t>
                      </a:r>
                      <a:endParaRPr sz="1200" dirty="0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bg1"/>
                          </a:solidFill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13</a:t>
                      </a:r>
                      <a:endParaRPr sz="1200" dirty="0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bg1"/>
                          </a:solidFill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14</a:t>
                      </a:r>
                      <a:endParaRPr sz="1200" dirty="0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bg2"/>
                          </a:solidFill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15</a:t>
                      </a:r>
                      <a:endParaRPr sz="1200" dirty="0">
                        <a:solidFill>
                          <a:schemeClr val="bg2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013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dk1"/>
                          </a:solidFill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16</a:t>
                      </a:r>
                      <a:endParaRPr sz="1200" dirty="0">
                        <a:solidFill>
                          <a:schemeClr val="dk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bg1"/>
                          </a:solidFill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17</a:t>
                      </a:r>
                      <a:endParaRPr sz="1200" dirty="0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dk1"/>
                          </a:solidFill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18</a:t>
                      </a:r>
                      <a:endParaRPr sz="1200" dirty="0">
                        <a:solidFill>
                          <a:schemeClr val="dk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dk1"/>
                          </a:solidFill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19</a:t>
                      </a:r>
                      <a:endParaRPr sz="1200" dirty="0">
                        <a:solidFill>
                          <a:schemeClr val="dk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dk1"/>
                          </a:solidFill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20</a:t>
                      </a:r>
                      <a:endParaRPr sz="1200" dirty="0">
                        <a:solidFill>
                          <a:schemeClr val="dk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dk1"/>
                          </a:solidFill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21</a:t>
                      </a:r>
                      <a:endParaRPr sz="1200" dirty="0">
                        <a:solidFill>
                          <a:schemeClr val="dk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dk1"/>
                          </a:solidFill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22</a:t>
                      </a:r>
                      <a:endParaRPr sz="1200" dirty="0">
                        <a:solidFill>
                          <a:schemeClr val="dk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013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dk1"/>
                          </a:solidFill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23</a:t>
                      </a:r>
                      <a:endParaRPr sz="1200" dirty="0">
                        <a:solidFill>
                          <a:schemeClr val="dk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dk1"/>
                          </a:solidFill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24</a:t>
                      </a:r>
                      <a:endParaRPr sz="1200" dirty="0">
                        <a:solidFill>
                          <a:schemeClr val="dk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dk1"/>
                          </a:solidFill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25</a:t>
                      </a:r>
                      <a:endParaRPr sz="1200" dirty="0">
                        <a:solidFill>
                          <a:schemeClr val="dk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dk1"/>
                          </a:solidFill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26</a:t>
                      </a:r>
                      <a:endParaRPr sz="1200" dirty="0">
                        <a:solidFill>
                          <a:schemeClr val="dk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dk1"/>
                          </a:solidFill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27</a:t>
                      </a:r>
                      <a:endParaRPr sz="1200" dirty="0">
                        <a:solidFill>
                          <a:schemeClr val="dk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dk1"/>
                          </a:solidFill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28</a:t>
                      </a:r>
                      <a:endParaRPr sz="1200" dirty="0">
                        <a:solidFill>
                          <a:schemeClr val="dk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dk1"/>
                          </a:solidFill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29</a:t>
                      </a:r>
                      <a:endParaRPr sz="1200" dirty="0">
                        <a:solidFill>
                          <a:schemeClr val="dk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013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solidFill>
                            <a:schemeClr val="dk1"/>
                          </a:solidFill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30</a:t>
                      </a:r>
                      <a:endParaRPr sz="1200" dirty="0">
                        <a:solidFill>
                          <a:schemeClr val="dk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solidFill>
                            <a:schemeClr val="dk1"/>
                          </a:solidFill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31</a:t>
                      </a:r>
                      <a:endParaRPr sz="1200" dirty="0">
                        <a:solidFill>
                          <a:schemeClr val="dk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lnL w="28575" cap="flat" cmpd="sng" algn="ctr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chemeClr val="bg2"/>
                          </a:solidFill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1</a:t>
                      </a:r>
                      <a:endParaRPr sz="1200" b="0" i="0" u="none" strike="noStrike" cap="none" dirty="0">
                        <a:solidFill>
                          <a:schemeClr val="bg2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lnL w="28575" cap="flat" cmpd="sng" algn="ctr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chemeClr val="bg2"/>
                          </a:solidFill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2</a:t>
                      </a:r>
                      <a:endParaRPr sz="1200" b="0" i="0" u="none" strike="noStrike" cap="none" dirty="0">
                        <a:solidFill>
                          <a:schemeClr val="bg2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lnL w="28575" cap="flat" cmpd="sng" algn="ctr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chemeClr val="bg2"/>
                          </a:solidFill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3</a:t>
                      </a:r>
                      <a:endParaRPr sz="1200" b="0" i="0" u="none" strike="noStrike" cap="none" dirty="0">
                        <a:solidFill>
                          <a:schemeClr val="bg2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lnL w="28575" cap="flat" cmpd="sng" algn="ctr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chemeClr val="bg2"/>
                          </a:solidFill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4</a:t>
                      </a:r>
                      <a:endParaRPr sz="1200" b="0" i="0" u="none" strike="noStrike" cap="none" dirty="0">
                        <a:solidFill>
                          <a:schemeClr val="bg2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lnL w="28575" cap="flat" cmpd="sng" algn="ctr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chemeClr val="bg2"/>
                          </a:solidFill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5</a:t>
                      </a:r>
                      <a:endParaRPr sz="1200" b="0" i="0" u="none" strike="noStrike" cap="none" dirty="0">
                        <a:solidFill>
                          <a:schemeClr val="bg2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lnL w="28575" cap="flat" cmpd="sng" algn="ctr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277168"/>
                  </a:ext>
                </a:extLst>
              </a:tr>
            </a:tbl>
          </a:graphicData>
        </a:graphic>
      </p:graphicFrame>
      <p:sp>
        <p:nvSpPr>
          <p:cNvPr id="23" name="Google Shape;1182;p33">
            <a:extLst>
              <a:ext uri="{FF2B5EF4-FFF2-40B4-BE49-F238E27FC236}">
                <a16:creationId xmlns:a16="http://schemas.microsoft.com/office/drawing/2014/main" id="{0112BE9D-25D0-4D2F-A5A3-273AA2EACB0C}"/>
              </a:ext>
            </a:extLst>
          </p:cNvPr>
          <p:cNvSpPr txBox="1">
            <a:spLocks/>
          </p:cNvSpPr>
          <p:nvPr/>
        </p:nvSpPr>
        <p:spPr>
          <a:xfrm>
            <a:off x="3384709" y="3929333"/>
            <a:ext cx="2036700" cy="44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lt1"/>
                </a:solidFill>
                <a:latin typeface="Send Flowers"/>
                <a:ea typeface="Send Flowers"/>
                <a:cs typeface="Send Flowers"/>
                <a:sym typeface="Send Flower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indent="0"/>
            <a:r>
              <a:rPr lang="en-US" sz="1400" b="0" dirty="0">
                <a:solidFill>
                  <a:schemeClr val="bg2"/>
                </a:solidFill>
              </a:rPr>
              <a:t>3/9: Daylight Savings, Adjust clocks ahead 1 hr.</a:t>
            </a:r>
          </a:p>
        </p:txBody>
      </p:sp>
    </p:spTree>
  </p:cSld>
  <p:clrMapOvr>
    <a:masterClrMapping/>
  </p:clrMapOvr>
  <p:transition spd="slow" advTm="10000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Google Shape;1050;p28"/>
          <p:cNvSpPr txBox="1">
            <a:spLocks noGrp="1"/>
          </p:cNvSpPr>
          <p:nvPr>
            <p:ph type="title"/>
          </p:nvPr>
        </p:nvSpPr>
        <p:spPr>
          <a:xfrm>
            <a:off x="720000" y="5212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Campus Events</a:t>
            </a:r>
            <a:endParaRPr b="0" dirty="0"/>
          </a:p>
        </p:txBody>
      </p:sp>
      <p:sp>
        <p:nvSpPr>
          <p:cNvPr id="1055" name="Google Shape;1055;p28"/>
          <p:cNvSpPr txBox="1">
            <a:spLocks noGrp="1"/>
          </p:cNvSpPr>
          <p:nvPr>
            <p:ph type="title" idx="5"/>
          </p:nvPr>
        </p:nvSpPr>
        <p:spPr>
          <a:xfrm>
            <a:off x="720000" y="1270956"/>
            <a:ext cx="733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056" name="Google Shape;1056;p28"/>
          <p:cNvSpPr txBox="1">
            <a:spLocks noGrp="1"/>
          </p:cNvSpPr>
          <p:nvPr>
            <p:ph type="title" idx="6"/>
          </p:nvPr>
        </p:nvSpPr>
        <p:spPr>
          <a:xfrm>
            <a:off x="721050" y="2871903"/>
            <a:ext cx="731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1057" name="Google Shape;1057;p28"/>
          <p:cNvSpPr txBox="1">
            <a:spLocks noGrp="1"/>
          </p:cNvSpPr>
          <p:nvPr>
            <p:ph type="title" idx="7"/>
          </p:nvPr>
        </p:nvSpPr>
        <p:spPr>
          <a:xfrm>
            <a:off x="4997150" y="1271770"/>
            <a:ext cx="731400" cy="5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1058" name="Google Shape;1058;p28"/>
          <p:cNvSpPr txBox="1">
            <a:spLocks noGrp="1"/>
          </p:cNvSpPr>
          <p:nvPr>
            <p:ph type="title" idx="8"/>
          </p:nvPr>
        </p:nvSpPr>
        <p:spPr>
          <a:xfrm>
            <a:off x="4997150" y="2871905"/>
            <a:ext cx="731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1059" name="Google Shape;1059;p28"/>
          <p:cNvSpPr txBox="1">
            <a:spLocks noGrp="1"/>
          </p:cNvSpPr>
          <p:nvPr>
            <p:ph type="subTitle" idx="9"/>
          </p:nvPr>
        </p:nvSpPr>
        <p:spPr>
          <a:xfrm>
            <a:off x="726775" y="1863909"/>
            <a:ext cx="2807700" cy="36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TSU field Trip</a:t>
            </a:r>
            <a:endParaRPr dirty="0"/>
          </a:p>
        </p:txBody>
      </p:sp>
      <p:sp>
        <p:nvSpPr>
          <p:cNvPr id="1060" name="Google Shape;1060;p28"/>
          <p:cNvSpPr txBox="1">
            <a:spLocks noGrp="1"/>
          </p:cNvSpPr>
          <p:nvPr>
            <p:ph type="subTitle" idx="13"/>
          </p:nvPr>
        </p:nvSpPr>
        <p:spPr>
          <a:xfrm>
            <a:off x="726775" y="3364093"/>
            <a:ext cx="2807700" cy="65333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-US" dirty="0" smtClean="0"/>
              <a:t>N.O.E.L mentoring group</a:t>
            </a:r>
            <a:endParaRPr lang="en-US" dirty="0"/>
          </a:p>
        </p:txBody>
      </p:sp>
      <p:sp>
        <p:nvSpPr>
          <p:cNvPr id="1061" name="Google Shape;1061;p28"/>
          <p:cNvSpPr txBox="1">
            <a:spLocks noGrp="1"/>
          </p:cNvSpPr>
          <p:nvPr>
            <p:ph type="subTitle" idx="14"/>
          </p:nvPr>
        </p:nvSpPr>
        <p:spPr>
          <a:xfrm>
            <a:off x="4997150" y="1863909"/>
            <a:ext cx="2807700" cy="36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-US" dirty="0" smtClean="0"/>
              <a:t>TWC field trip</a:t>
            </a:r>
            <a:endParaRPr lang="en-US" dirty="0"/>
          </a:p>
        </p:txBody>
      </p:sp>
      <p:sp>
        <p:nvSpPr>
          <p:cNvPr id="1062" name="Google Shape;1062;p28"/>
          <p:cNvSpPr txBox="1">
            <a:spLocks noGrp="1"/>
          </p:cNvSpPr>
          <p:nvPr>
            <p:ph type="subTitle" idx="15"/>
          </p:nvPr>
        </p:nvSpPr>
        <p:spPr>
          <a:xfrm>
            <a:off x="4997145" y="3332472"/>
            <a:ext cx="2807700" cy="68495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-US" dirty="0" err="1" smtClean="0"/>
              <a:t>Sistas</a:t>
            </a:r>
            <a:r>
              <a:rPr lang="en-US" dirty="0" smtClean="0"/>
              <a:t> mentoring group</a:t>
            </a:r>
            <a:endParaRPr lang="en-US" dirty="0"/>
          </a:p>
        </p:txBody>
      </p:sp>
      <p:grpSp>
        <p:nvGrpSpPr>
          <p:cNvPr id="1063" name="Google Shape;1063;p28"/>
          <p:cNvGrpSpPr/>
          <p:nvPr/>
        </p:nvGrpSpPr>
        <p:grpSpPr>
          <a:xfrm>
            <a:off x="4023688" y="3817439"/>
            <a:ext cx="889805" cy="1426477"/>
            <a:chOff x="4074113" y="3847689"/>
            <a:chExt cx="889805" cy="1426477"/>
          </a:xfrm>
        </p:grpSpPr>
        <p:grpSp>
          <p:nvGrpSpPr>
            <p:cNvPr id="1064" name="Google Shape;1064;p28"/>
            <p:cNvGrpSpPr/>
            <p:nvPr/>
          </p:nvGrpSpPr>
          <p:grpSpPr>
            <a:xfrm rot="-209">
              <a:off x="4074154" y="3847701"/>
              <a:ext cx="407818" cy="1359457"/>
              <a:chOff x="887400" y="177840"/>
              <a:chExt cx="784800" cy="2616120"/>
            </a:xfrm>
          </p:grpSpPr>
          <p:sp>
            <p:nvSpPr>
              <p:cNvPr id="1065" name="Google Shape;1065;p28"/>
              <p:cNvSpPr/>
              <p:nvPr/>
            </p:nvSpPr>
            <p:spPr>
              <a:xfrm>
                <a:off x="946080" y="177840"/>
                <a:ext cx="698400" cy="1793520"/>
              </a:xfrm>
              <a:custGeom>
                <a:avLst/>
                <a:gdLst/>
                <a:ahLst/>
                <a:cxnLst/>
                <a:rect l="l" t="t" r="r" b="b"/>
                <a:pathLst>
                  <a:path w="1940" h="4982" extrusionOk="0">
                    <a:moveTo>
                      <a:pt x="56" y="753"/>
                    </a:moveTo>
                    <a:lnTo>
                      <a:pt x="56" y="753"/>
                    </a:lnTo>
                    <a:cubicBezTo>
                      <a:pt x="13" y="1105"/>
                      <a:pt x="182" y="1474"/>
                      <a:pt x="475" y="1672"/>
                    </a:cubicBezTo>
                    <a:cubicBezTo>
                      <a:pt x="185" y="1868"/>
                      <a:pt x="2" y="2212"/>
                      <a:pt x="0" y="2562"/>
                    </a:cubicBezTo>
                    <a:cubicBezTo>
                      <a:pt x="-2" y="2911"/>
                      <a:pt x="179" y="3257"/>
                      <a:pt x="466" y="3456"/>
                    </a:cubicBezTo>
                    <a:cubicBezTo>
                      <a:pt x="142" y="3720"/>
                      <a:pt x="30" y="4224"/>
                      <a:pt x="239" y="4586"/>
                    </a:cubicBezTo>
                    <a:cubicBezTo>
                      <a:pt x="448" y="4948"/>
                      <a:pt x="969" y="5100"/>
                      <a:pt x="1325" y="4880"/>
                    </a:cubicBezTo>
                    <a:cubicBezTo>
                      <a:pt x="1449" y="4803"/>
                      <a:pt x="1547" y="4691"/>
                      <a:pt x="1630" y="4572"/>
                    </a:cubicBezTo>
                    <a:cubicBezTo>
                      <a:pt x="1758" y="4388"/>
                      <a:pt x="1855" y="4169"/>
                      <a:pt x="1830" y="3947"/>
                    </a:cubicBezTo>
                    <a:cubicBezTo>
                      <a:pt x="1805" y="3725"/>
                      <a:pt x="1623" y="3511"/>
                      <a:pt x="1399" y="3512"/>
                    </a:cubicBezTo>
                    <a:cubicBezTo>
                      <a:pt x="1766" y="3306"/>
                      <a:pt x="1987" y="2865"/>
                      <a:pt x="1931" y="2448"/>
                    </a:cubicBezTo>
                    <a:cubicBezTo>
                      <a:pt x="1876" y="2031"/>
                      <a:pt x="1547" y="1664"/>
                      <a:pt x="1139" y="1561"/>
                    </a:cubicBezTo>
                    <a:cubicBezTo>
                      <a:pt x="1434" y="1350"/>
                      <a:pt x="1572" y="943"/>
                      <a:pt x="1467" y="596"/>
                    </a:cubicBezTo>
                    <a:cubicBezTo>
                      <a:pt x="1362" y="249"/>
                      <a:pt x="1024" y="-46"/>
                      <a:pt x="659" y="6"/>
                    </a:cubicBezTo>
                    <a:cubicBezTo>
                      <a:pt x="292" y="59"/>
                      <a:pt x="98" y="402"/>
                      <a:pt x="56" y="75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6" name="Google Shape;1066;p28"/>
              <p:cNvSpPr/>
              <p:nvPr/>
            </p:nvSpPr>
            <p:spPr>
              <a:xfrm>
                <a:off x="1266480" y="982800"/>
                <a:ext cx="55800" cy="1811160"/>
              </a:xfrm>
              <a:custGeom>
                <a:avLst/>
                <a:gdLst/>
                <a:ahLst/>
                <a:cxnLst/>
                <a:rect l="l" t="t" r="r" b="b"/>
                <a:pathLst>
                  <a:path w="155" h="5031" extrusionOk="0">
                    <a:moveTo>
                      <a:pt x="57" y="5027"/>
                    </a:moveTo>
                    <a:lnTo>
                      <a:pt x="57" y="5027"/>
                    </a:lnTo>
                    <a:cubicBezTo>
                      <a:pt x="48" y="5021"/>
                      <a:pt x="43" y="5011"/>
                      <a:pt x="44" y="5001"/>
                    </a:cubicBezTo>
                    <a:cubicBezTo>
                      <a:pt x="128" y="3351"/>
                      <a:pt x="113" y="1679"/>
                      <a:pt x="0" y="31"/>
                    </a:cubicBezTo>
                    <a:cubicBezTo>
                      <a:pt x="-2" y="15"/>
                      <a:pt x="11" y="1"/>
                      <a:pt x="27" y="0"/>
                    </a:cubicBezTo>
                    <a:cubicBezTo>
                      <a:pt x="42" y="-1"/>
                      <a:pt x="57" y="11"/>
                      <a:pt x="57" y="27"/>
                    </a:cubicBezTo>
                    <a:cubicBezTo>
                      <a:pt x="171" y="1677"/>
                      <a:pt x="186" y="3351"/>
                      <a:pt x="101" y="5004"/>
                    </a:cubicBezTo>
                    <a:cubicBezTo>
                      <a:pt x="101" y="5020"/>
                      <a:pt x="87" y="5032"/>
                      <a:pt x="71" y="5031"/>
                    </a:cubicBezTo>
                    <a:cubicBezTo>
                      <a:pt x="65" y="5031"/>
                      <a:pt x="61" y="5030"/>
                      <a:pt x="57" y="5027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7" name="Google Shape;1067;p28"/>
              <p:cNvSpPr/>
              <p:nvPr/>
            </p:nvSpPr>
            <p:spPr>
              <a:xfrm>
                <a:off x="1250280" y="544680"/>
                <a:ext cx="353880" cy="374760"/>
              </a:xfrm>
              <a:custGeom>
                <a:avLst/>
                <a:gdLst/>
                <a:ahLst/>
                <a:cxnLst/>
                <a:rect l="l" t="t" r="r" b="b"/>
                <a:pathLst>
                  <a:path w="983" h="1041" extrusionOk="0">
                    <a:moveTo>
                      <a:pt x="531" y="1037"/>
                    </a:moveTo>
                    <a:lnTo>
                      <a:pt x="531" y="1037"/>
                    </a:lnTo>
                    <a:cubicBezTo>
                      <a:pt x="525" y="1033"/>
                      <a:pt x="521" y="1028"/>
                      <a:pt x="519" y="1021"/>
                    </a:cubicBezTo>
                    <a:cubicBezTo>
                      <a:pt x="514" y="1006"/>
                      <a:pt x="522" y="990"/>
                      <a:pt x="538" y="985"/>
                    </a:cubicBezTo>
                    <a:cubicBezTo>
                      <a:pt x="714" y="928"/>
                      <a:pt x="855" y="793"/>
                      <a:pt x="905" y="632"/>
                    </a:cubicBezTo>
                    <a:cubicBezTo>
                      <a:pt x="958" y="463"/>
                      <a:pt x="905" y="267"/>
                      <a:pt x="777" y="156"/>
                    </a:cubicBezTo>
                    <a:cubicBezTo>
                      <a:pt x="644" y="41"/>
                      <a:pt x="438" y="25"/>
                      <a:pt x="296" y="119"/>
                    </a:cubicBezTo>
                    <a:cubicBezTo>
                      <a:pt x="179" y="197"/>
                      <a:pt x="113" y="334"/>
                      <a:pt x="55" y="455"/>
                    </a:cubicBezTo>
                    <a:cubicBezTo>
                      <a:pt x="48" y="470"/>
                      <a:pt x="31" y="476"/>
                      <a:pt x="16" y="469"/>
                    </a:cubicBezTo>
                    <a:cubicBezTo>
                      <a:pt x="2" y="462"/>
                      <a:pt x="-4" y="445"/>
                      <a:pt x="3" y="431"/>
                    </a:cubicBezTo>
                    <a:cubicBezTo>
                      <a:pt x="61" y="309"/>
                      <a:pt x="133" y="157"/>
                      <a:pt x="264" y="71"/>
                    </a:cubicBezTo>
                    <a:cubicBezTo>
                      <a:pt x="426" y="-37"/>
                      <a:pt x="663" y="-20"/>
                      <a:pt x="814" y="112"/>
                    </a:cubicBezTo>
                    <a:cubicBezTo>
                      <a:pt x="960" y="238"/>
                      <a:pt x="1020" y="459"/>
                      <a:pt x="961" y="649"/>
                    </a:cubicBezTo>
                    <a:cubicBezTo>
                      <a:pt x="905" y="828"/>
                      <a:pt x="749" y="978"/>
                      <a:pt x="555" y="1040"/>
                    </a:cubicBezTo>
                    <a:cubicBezTo>
                      <a:pt x="546" y="1043"/>
                      <a:pt x="538" y="1041"/>
                      <a:pt x="531" y="1037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8" name="Google Shape;1068;p28"/>
              <p:cNvSpPr/>
              <p:nvPr/>
            </p:nvSpPr>
            <p:spPr>
              <a:xfrm>
                <a:off x="887400" y="230400"/>
                <a:ext cx="286200" cy="462240"/>
              </a:xfrm>
              <a:custGeom>
                <a:avLst/>
                <a:gdLst/>
                <a:ahLst/>
                <a:cxnLst/>
                <a:rect l="l" t="t" r="r" b="b"/>
                <a:pathLst>
                  <a:path w="795" h="1284" extrusionOk="0">
                    <a:moveTo>
                      <a:pt x="330" y="1192"/>
                    </a:moveTo>
                    <a:lnTo>
                      <a:pt x="330" y="1192"/>
                    </a:lnTo>
                    <a:cubicBezTo>
                      <a:pt x="9" y="978"/>
                      <a:pt x="-53" y="643"/>
                      <a:pt x="39" y="393"/>
                    </a:cubicBezTo>
                    <a:cubicBezTo>
                      <a:pt x="132" y="138"/>
                      <a:pt x="403" y="-84"/>
                      <a:pt x="775" y="31"/>
                    </a:cubicBezTo>
                    <a:cubicBezTo>
                      <a:pt x="790" y="36"/>
                      <a:pt x="799" y="52"/>
                      <a:pt x="794" y="67"/>
                    </a:cubicBezTo>
                    <a:cubicBezTo>
                      <a:pt x="790" y="83"/>
                      <a:pt x="773" y="91"/>
                      <a:pt x="758" y="86"/>
                    </a:cubicBezTo>
                    <a:cubicBezTo>
                      <a:pt x="422" y="-17"/>
                      <a:pt x="178" y="183"/>
                      <a:pt x="93" y="413"/>
                    </a:cubicBezTo>
                    <a:cubicBezTo>
                      <a:pt x="-6" y="683"/>
                      <a:pt x="85" y="1038"/>
                      <a:pt x="509" y="1224"/>
                    </a:cubicBezTo>
                    <a:cubicBezTo>
                      <a:pt x="523" y="1218"/>
                      <a:pt x="523" y="1218"/>
                      <a:pt x="523" y="1218"/>
                    </a:cubicBezTo>
                    <a:cubicBezTo>
                      <a:pt x="538" y="1212"/>
                      <a:pt x="555" y="1220"/>
                      <a:pt x="561" y="1235"/>
                    </a:cubicBezTo>
                    <a:cubicBezTo>
                      <a:pt x="566" y="1250"/>
                      <a:pt x="559" y="1267"/>
                      <a:pt x="544" y="1272"/>
                    </a:cubicBezTo>
                    <a:cubicBezTo>
                      <a:pt x="518" y="1282"/>
                      <a:pt x="518" y="1282"/>
                      <a:pt x="518" y="1282"/>
                    </a:cubicBezTo>
                    <a:cubicBezTo>
                      <a:pt x="511" y="1285"/>
                      <a:pt x="504" y="1285"/>
                      <a:pt x="496" y="1282"/>
                    </a:cubicBezTo>
                    <a:cubicBezTo>
                      <a:pt x="435" y="1255"/>
                      <a:pt x="379" y="1225"/>
                      <a:pt x="330" y="1192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9" name="Google Shape;1069;p28"/>
              <p:cNvSpPr/>
              <p:nvPr/>
            </p:nvSpPr>
            <p:spPr>
              <a:xfrm>
                <a:off x="889560" y="1112760"/>
                <a:ext cx="265320" cy="372240"/>
              </a:xfrm>
              <a:custGeom>
                <a:avLst/>
                <a:gdLst/>
                <a:ahLst/>
                <a:cxnLst/>
                <a:rect l="l" t="t" r="r" b="b"/>
                <a:pathLst>
                  <a:path w="737" h="1034" extrusionOk="0">
                    <a:moveTo>
                      <a:pt x="276" y="913"/>
                    </a:moveTo>
                    <a:lnTo>
                      <a:pt x="276" y="913"/>
                    </a:lnTo>
                    <a:cubicBezTo>
                      <a:pt x="187" y="855"/>
                      <a:pt x="115" y="775"/>
                      <a:pt x="65" y="679"/>
                    </a:cubicBezTo>
                    <a:cubicBezTo>
                      <a:pt x="-26" y="503"/>
                      <a:pt x="-21" y="303"/>
                      <a:pt x="79" y="169"/>
                    </a:cubicBezTo>
                    <a:cubicBezTo>
                      <a:pt x="187" y="23"/>
                      <a:pt x="388" y="-31"/>
                      <a:pt x="645" y="17"/>
                    </a:cubicBezTo>
                    <a:cubicBezTo>
                      <a:pt x="661" y="19"/>
                      <a:pt x="671" y="35"/>
                      <a:pt x="668" y="51"/>
                    </a:cubicBezTo>
                    <a:cubicBezTo>
                      <a:pt x="665" y="67"/>
                      <a:pt x="650" y="77"/>
                      <a:pt x="634" y="74"/>
                    </a:cubicBezTo>
                    <a:cubicBezTo>
                      <a:pt x="400" y="30"/>
                      <a:pt x="220" y="77"/>
                      <a:pt x="125" y="204"/>
                    </a:cubicBezTo>
                    <a:cubicBezTo>
                      <a:pt x="39" y="320"/>
                      <a:pt x="36" y="496"/>
                      <a:pt x="116" y="651"/>
                    </a:cubicBezTo>
                    <a:cubicBezTo>
                      <a:pt x="224" y="859"/>
                      <a:pt x="442" y="978"/>
                      <a:pt x="701" y="972"/>
                    </a:cubicBezTo>
                    <a:cubicBezTo>
                      <a:pt x="707" y="972"/>
                      <a:pt x="713" y="973"/>
                      <a:pt x="718" y="977"/>
                    </a:cubicBezTo>
                    <a:cubicBezTo>
                      <a:pt x="724" y="982"/>
                      <a:pt x="724" y="982"/>
                      <a:pt x="724" y="982"/>
                    </a:cubicBezTo>
                    <a:cubicBezTo>
                      <a:pt x="738" y="991"/>
                      <a:pt x="741" y="1009"/>
                      <a:pt x="731" y="1022"/>
                    </a:cubicBezTo>
                    <a:cubicBezTo>
                      <a:pt x="722" y="1035"/>
                      <a:pt x="705" y="1037"/>
                      <a:pt x="692" y="1030"/>
                    </a:cubicBezTo>
                    <a:cubicBezTo>
                      <a:pt x="535" y="1032"/>
                      <a:pt x="392" y="990"/>
                      <a:pt x="276" y="913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0" name="Google Shape;1070;p28"/>
              <p:cNvSpPr/>
              <p:nvPr/>
            </p:nvSpPr>
            <p:spPr>
              <a:xfrm>
                <a:off x="1416600" y="1632240"/>
                <a:ext cx="255600" cy="295560"/>
              </a:xfrm>
              <a:custGeom>
                <a:avLst/>
                <a:gdLst/>
                <a:ahLst/>
                <a:cxnLst/>
                <a:rect l="l" t="t" r="r" b="b"/>
                <a:pathLst>
                  <a:path w="710" h="821" extrusionOk="0">
                    <a:moveTo>
                      <a:pt x="14" y="757"/>
                    </a:moveTo>
                    <a:lnTo>
                      <a:pt x="14" y="757"/>
                    </a:lnTo>
                    <a:cubicBezTo>
                      <a:pt x="2" y="750"/>
                      <a:pt x="-3" y="734"/>
                      <a:pt x="3" y="721"/>
                    </a:cubicBezTo>
                    <a:cubicBezTo>
                      <a:pt x="10" y="707"/>
                      <a:pt x="27" y="700"/>
                      <a:pt x="42" y="706"/>
                    </a:cubicBezTo>
                    <a:cubicBezTo>
                      <a:pt x="251" y="797"/>
                      <a:pt x="437" y="778"/>
                      <a:pt x="552" y="654"/>
                    </a:cubicBezTo>
                    <a:cubicBezTo>
                      <a:pt x="657" y="541"/>
                      <a:pt x="683" y="362"/>
                      <a:pt x="613" y="229"/>
                    </a:cubicBezTo>
                    <a:cubicBezTo>
                      <a:pt x="572" y="151"/>
                      <a:pt x="465" y="26"/>
                      <a:pt x="201" y="65"/>
                    </a:cubicBezTo>
                    <a:cubicBezTo>
                      <a:pt x="185" y="67"/>
                      <a:pt x="170" y="56"/>
                      <a:pt x="168" y="40"/>
                    </a:cubicBezTo>
                    <a:cubicBezTo>
                      <a:pt x="166" y="24"/>
                      <a:pt x="177" y="9"/>
                      <a:pt x="193" y="7"/>
                    </a:cubicBezTo>
                    <a:cubicBezTo>
                      <a:pt x="411" y="-24"/>
                      <a:pt x="583" y="47"/>
                      <a:pt x="664" y="202"/>
                    </a:cubicBezTo>
                    <a:cubicBezTo>
                      <a:pt x="745" y="357"/>
                      <a:pt x="716" y="563"/>
                      <a:pt x="595" y="693"/>
                    </a:cubicBezTo>
                    <a:cubicBezTo>
                      <a:pt x="462" y="836"/>
                      <a:pt x="252" y="861"/>
                      <a:pt x="19" y="760"/>
                    </a:cubicBezTo>
                    <a:cubicBezTo>
                      <a:pt x="17" y="759"/>
                      <a:pt x="15" y="758"/>
                      <a:pt x="14" y="757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71" name="Google Shape;1071;p28"/>
            <p:cNvGrpSpPr/>
            <p:nvPr/>
          </p:nvGrpSpPr>
          <p:grpSpPr>
            <a:xfrm rot="4450899" flipH="1">
              <a:off x="4304831" y="4604837"/>
              <a:ext cx="561454" cy="627434"/>
              <a:chOff x="8293574" y="1108675"/>
              <a:chExt cx="561484" cy="627468"/>
            </a:xfrm>
          </p:grpSpPr>
          <p:sp>
            <p:nvSpPr>
              <p:cNvPr id="1072" name="Google Shape;1072;p28"/>
              <p:cNvSpPr/>
              <p:nvPr/>
            </p:nvSpPr>
            <p:spPr>
              <a:xfrm rot="1311964">
                <a:off x="8571786" y="1407465"/>
                <a:ext cx="138295" cy="140152"/>
              </a:xfrm>
              <a:custGeom>
                <a:avLst/>
                <a:gdLst/>
                <a:ahLst/>
                <a:cxnLst/>
                <a:rect l="l" t="t" r="r" b="b"/>
                <a:pathLst>
                  <a:path w="596" h="604" extrusionOk="0">
                    <a:moveTo>
                      <a:pt x="539" y="509"/>
                    </a:moveTo>
                    <a:lnTo>
                      <a:pt x="539" y="509"/>
                    </a:lnTo>
                    <a:cubicBezTo>
                      <a:pt x="669" y="384"/>
                      <a:pt x="576" y="-56"/>
                      <a:pt x="257" y="6"/>
                    </a:cubicBezTo>
                    <a:cubicBezTo>
                      <a:pt x="-302" y="115"/>
                      <a:pt x="170" y="865"/>
                      <a:pt x="539" y="50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3" name="Google Shape;1073;p28"/>
              <p:cNvSpPr/>
              <p:nvPr/>
            </p:nvSpPr>
            <p:spPr>
              <a:xfrm rot="1311964">
                <a:off x="8695637" y="1129386"/>
                <a:ext cx="138295" cy="140152"/>
              </a:xfrm>
              <a:custGeom>
                <a:avLst/>
                <a:gdLst/>
                <a:ahLst/>
                <a:cxnLst/>
                <a:rect l="l" t="t" r="r" b="b"/>
                <a:pathLst>
                  <a:path w="596" h="604" extrusionOk="0">
                    <a:moveTo>
                      <a:pt x="540" y="509"/>
                    </a:moveTo>
                    <a:lnTo>
                      <a:pt x="540" y="509"/>
                    </a:lnTo>
                    <a:cubicBezTo>
                      <a:pt x="669" y="385"/>
                      <a:pt x="576" y="-56"/>
                      <a:pt x="257" y="6"/>
                    </a:cubicBezTo>
                    <a:cubicBezTo>
                      <a:pt x="-302" y="115"/>
                      <a:pt x="171" y="865"/>
                      <a:pt x="540" y="50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4" name="Google Shape;1074;p28"/>
              <p:cNvSpPr/>
              <p:nvPr/>
            </p:nvSpPr>
            <p:spPr>
              <a:xfrm rot="1311996">
                <a:off x="8388642" y="1143669"/>
                <a:ext cx="269365" cy="562548"/>
              </a:xfrm>
              <a:custGeom>
                <a:avLst/>
                <a:gdLst/>
                <a:ahLst/>
                <a:cxnLst/>
                <a:rect l="l" t="t" r="r" b="b"/>
                <a:pathLst>
                  <a:path w="1267" h="2646" extrusionOk="0">
                    <a:moveTo>
                      <a:pt x="32" y="2646"/>
                    </a:moveTo>
                    <a:lnTo>
                      <a:pt x="32" y="2646"/>
                    </a:lnTo>
                    <a:cubicBezTo>
                      <a:pt x="25" y="2646"/>
                      <a:pt x="19" y="2645"/>
                      <a:pt x="14" y="2641"/>
                    </a:cubicBezTo>
                    <a:cubicBezTo>
                      <a:pt x="-1" y="2631"/>
                      <a:pt x="-5" y="2611"/>
                      <a:pt x="5" y="2596"/>
                    </a:cubicBezTo>
                    <a:cubicBezTo>
                      <a:pt x="540" y="1815"/>
                      <a:pt x="1174" y="129"/>
                      <a:pt x="1204" y="29"/>
                    </a:cubicBezTo>
                    <a:cubicBezTo>
                      <a:pt x="1205" y="24"/>
                      <a:pt x="1206" y="19"/>
                      <a:pt x="1209" y="15"/>
                    </a:cubicBezTo>
                    <a:cubicBezTo>
                      <a:pt x="1219" y="0"/>
                      <a:pt x="1240" y="-4"/>
                      <a:pt x="1254" y="6"/>
                    </a:cubicBezTo>
                    <a:cubicBezTo>
                      <a:pt x="1279" y="23"/>
                      <a:pt x="1279" y="23"/>
                      <a:pt x="1158" y="336"/>
                    </a:cubicBezTo>
                    <a:cubicBezTo>
                      <a:pt x="1096" y="495"/>
                      <a:pt x="997" y="746"/>
                      <a:pt x="872" y="1036"/>
                    </a:cubicBezTo>
                    <a:cubicBezTo>
                      <a:pt x="660" y="1532"/>
                      <a:pt x="346" y="2212"/>
                      <a:pt x="58" y="2632"/>
                    </a:cubicBezTo>
                    <a:cubicBezTo>
                      <a:pt x="52" y="2642"/>
                      <a:pt x="42" y="2646"/>
                      <a:pt x="32" y="2646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5" name="Google Shape;1075;p28"/>
              <p:cNvSpPr/>
              <p:nvPr/>
            </p:nvSpPr>
            <p:spPr>
              <a:xfrm rot="1311996">
                <a:off x="8446656" y="1413703"/>
                <a:ext cx="179435" cy="160090"/>
              </a:xfrm>
              <a:custGeom>
                <a:avLst/>
                <a:gdLst/>
                <a:ahLst/>
                <a:cxnLst/>
                <a:rect l="l" t="t" r="r" b="b"/>
                <a:pathLst>
                  <a:path w="844" h="753" extrusionOk="0">
                    <a:moveTo>
                      <a:pt x="33" y="753"/>
                    </a:moveTo>
                    <a:lnTo>
                      <a:pt x="33" y="753"/>
                    </a:lnTo>
                    <a:cubicBezTo>
                      <a:pt x="25" y="753"/>
                      <a:pt x="18" y="751"/>
                      <a:pt x="12" y="745"/>
                    </a:cubicBezTo>
                    <a:cubicBezTo>
                      <a:pt x="-2" y="734"/>
                      <a:pt x="-4" y="714"/>
                      <a:pt x="8" y="700"/>
                    </a:cubicBezTo>
                    <a:cubicBezTo>
                      <a:pt x="234" y="430"/>
                      <a:pt x="498" y="196"/>
                      <a:pt x="795" y="5"/>
                    </a:cubicBezTo>
                    <a:cubicBezTo>
                      <a:pt x="810" y="-4"/>
                      <a:pt x="829" y="0"/>
                      <a:pt x="839" y="15"/>
                    </a:cubicBezTo>
                    <a:cubicBezTo>
                      <a:pt x="848" y="30"/>
                      <a:pt x="845" y="50"/>
                      <a:pt x="829" y="60"/>
                    </a:cubicBezTo>
                    <a:cubicBezTo>
                      <a:pt x="539" y="247"/>
                      <a:pt x="279" y="476"/>
                      <a:pt x="57" y="741"/>
                    </a:cubicBezTo>
                    <a:cubicBezTo>
                      <a:pt x="51" y="749"/>
                      <a:pt x="42" y="753"/>
                      <a:pt x="33" y="753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/>
              <a:t>3/19/25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pPr algn="ctr"/>
            <a:r>
              <a:rPr lang="en-US" dirty="0" smtClean="0"/>
              <a:t>3/21/25</a:t>
            </a:r>
            <a:endParaRPr lang="en-US" dirty="0"/>
          </a:p>
        </p:txBody>
      </p:sp>
    </p:spTree>
  </p:cSld>
  <p:clrMapOvr>
    <a:masterClrMapping/>
  </p:clrMapOvr>
  <p:transition spd="slow" advTm="10000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" name="Google Shape;1167;p32"/>
          <p:cNvSpPr txBox="1">
            <a:spLocks noGrp="1"/>
          </p:cNvSpPr>
          <p:nvPr>
            <p:ph type="title"/>
          </p:nvPr>
        </p:nvSpPr>
        <p:spPr>
          <a:xfrm>
            <a:off x="720000" y="5212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Bell Schedule</a:t>
            </a:r>
            <a:endParaRPr dirty="0"/>
          </a:p>
        </p:txBody>
      </p:sp>
      <p:sp>
        <p:nvSpPr>
          <p:cNvPr id="1169" name="Google Shape;1169;p32"/>
          <p:cNvSpPr txBox="1">
            <a:spLocks noGrp="1"/>
          </p:cNvSpPr>
          <p:nvPr>
            <p:ph type="subTitle" idx="4"/>
          </p:nvPr>
        </p:nvSpPr>
        <p:spPr>
          <a:xfrm>
            <a:off x="1575170" y="3611275"/>
            <a:ext cx="5993659" cy="101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Please be on time to each class to make sure you are not counted absent. When you are absent from a class more than 4 days you are at risk of loosing credit.</a:t>
            </a:r>
            <a:endParaRPr dirty="0"/>
          </a:p>
        </p:txBody>
      </p:sp>
      <p:sp>
        <p:nvSpPr>
          <p:cNvPr id="1170" name="Google Shape;1170;p32"/>
          <p:cNvSpPr txBox="1">
            <a:spLocks noGrp="1"/>
          </p:cNvSpPr>
          <p:nvPr>
            <p:ph type="subTitle" idx="1"/>
          </p:nvPr>
        </p:nvSpPr>
        <p:spPr>
          <a:xfrm>
            <a:off x="1080421" y="1304578"/>
            <a:ext cx="3160500" cy="42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AM Session</a:t>
            </a:r>
            <a:endParaRPr dirty="0"/>
          </a:p>
        </p:txBody>
      </p:sp>
      <p:sp>
        <p:nvSpPr>
          <p:cNvPr id="1171" name="Google Shape;1171;p32"/>
          <p:cNvSpPr txBox="1">
            <a:spLocks noGrp="1"/>
          </p:cNvSpPr>
          <p:nvPr>
            <p:ph type="subTitle" idx="2"/>
          </p:nvPr>
        </p:nvSpPr>
        <p:spPr>
          <a:xfrm>
            <a:off x="5086534" y="1304578"/>
            <a:ext cx="3160500" cy="42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PM Session</a:t>
            </a:r>
            <a:endParaRPr dirty="0"/>
          </a:p>
        </p:txBody>
      </p:sp>
      <p:sp>
        <p:nvSpPr>
          <p:cNvPr id="1172" name="Google Shape;1172;p32"/>
          <p:cNvSpPr/>
          <p:nvPr/>
        </p:nvSpPr>
        <p:spPr>
          <a:xfrm>
            <a:off x="720000" y="1304578"/>
            <a:ext cx="284406" cy="430094"/>
          </a:xfrm>
          <a:custGeom>
            <a:avLst/>
            <a:gdLst/>
            <a:ahLst/>
            <a:cxnLst/>
            <a:rect l="l" t="t" r="r" b="b"/>
            <a:pathLst>
              <a:path w="857" h="1296" extrusionOk="0">
                <a:moveTo>
                  <a:pt x="851" y="448"/>
                </a:moveTo>
                <a:lnTo>
                  <a:pt x="851" y="448"/>
                </a:lnTo>
                <a:cubicBezTo>
                  <a:pt x="848" y="436"/>
                  <a:pt x="844" y="426"/>
                  <a:pt x="838" y="416"/>
                </a:cubicBezTo>
                <a:cubicBezTo>
                  <a:pt x="843" y="406"/>
                  <a:pt x="847" y="395"/>
                  <a:pt x="850" y="384"/>
                </a:cubicBezTo>
                <a:cubicBezTo>
                  <a:pt x="863" y="331"/>
                  <a:pt x="844" y="273"/>
                  <a:pt x="800" y="238"/>
                </a:cubicBezTo>
                <a:cubicBezTo>
                  <a:pt x="782" y="222"/>
                  <a:pt x="769" y="202"/>
                  <a:pt x="764" y="178"/>
                </a:cubicBezTo>
                <a:cubicBezTo>
                  <a:pt x="752" y="124"/>
                  <a:pt x="710" y="80"/>
                  <a:pt x="655" y="67"/>
                </a:cubicBezTo>
                <a:cubicBezTo>
                  <a:pt x="647" y="65"/>
                  <a:pt x="638" y="64"/>
                  <a:pt x="630" y="63"/>
                </a:cubicBezTo>
                <a:cubicBezTo>
                  <a:pt x="625" y="56"/>
                  <a:pt x="619" y="49"/>
                  <a:pt x="613" y="43"/>
                </a:cubicBezTo>
                <a:cubicBezTo>
                  <a:pt x="573" y="4"/>
                  <a:pt x="514" y="-10"/>
                  <a:pt x="462" y="9"/>
                </a:cubicBezTo>
                <a:cubicBezTo>
                  <a:pt x="439" y="17"/>
                  <a:pt x="415" y="17"/>
                  <a:pt x="392" y="9"/>
                </a:cubicBezTo>
                <a:cubicBezTo>
                  <a:pt x="339" y="-10"/>
                  <a:pt x="280" y="4"/>
                  <a:pt x="241" y="43"/>
                </a:cubicBezTo>
                <a:cubicBezTo>
                  <a:pt x="235" y="49"/>
                  <a:pt x="229" y="56"/>
                  <a:pt x="224" y="63"/>
                </a:cubicBezTo>
                <a:cubicBezTo>
                  <a:pt x="215" y="64"/>
                  <a:pt x="207" y="65"/>
                  <a:pt x="198" y="67"/>
                </a:cubicBezTo>
                <a:cubicBezTo>
                  <a:pt x="144" y="80"/>
                  <a:pt x="101" y="124"/>
                  <a:pt x="90" y="178"/>
                </a:cubicBezTo>
                <a:cubicBezTo>
                  <a:pt x="85" y="202"/>
                  <a:pt x="72" y="222"/>
                  <a:pt x="53" y="238"/>
                </a:cubicBezTo>
                <a:cubicBezTo>
                  <a:pt x="10" y="273"/>
                  <a:pt x="-9" y="331"/>
                  <a:pt x="4" y="384"/>
                </a:cubicBezTo>
                <a:cubicBezTo>
                  <a:pt x="6" y="395"/>
                  <a:pt x="10" y="406"/>
                  <a:pt x="15" y="416"/>
                </a:cubicBezTo>
                <a:cubicBezTo>
                  <a:pt x="10" y="426"/>
                  <a:pt x="5" y="436"/>
                  <a:pt x="2" y="448"/>
                </a:cubicBezTo>
                <a:cubicBezTo>
                  <a:pt x="2" y="450"/>
                  <a:pt x="1" y="452"/>
                  <a:pt x="1" y="454"/>
                </a:cubicBezTo>
                <a:cubicBezTo>
                  <a:pt x="-2" y="464"/>
                  <a:pt x="4" y="475"/>
                  <a:pt x="15" y="477"/>
                </a:cubicBezTo>
                <a:cubicBezTo>
                  <a:pt x="16" y="478"/>
                  <a:pt x="18" y="478"/>
                  <a:pt x="19" y="478"/>
                </a:cubicBezTo>
                <a:cubicBezTo>
                  <a:pt x="28" y="478"/>
                  <a:pt x="36" y="472"/>
                  <a:pt x="38" y="463"/>
                </a:cubicBezTo>
                <a:cubicBezTo>
                  <a:pt x="38" y="461"/>
                  <a:pt x="39" y="460"/>
                  <a:pt x="39" y="458"/>
                </a:cubicBezTo>
                <a:cubicBezTo>
                  <a:pt x="54" y="404"/>
                  <a:pt x="109" y="371"/>
                  <a:pt x="165" y="383"/>
                </a:cubicBezTo>
                <a:lnTo>
                  <a:pt x="165" y="383"/>
                </a:lnTo>
                <a:cubicBezTo>
                  <a:pt x="315" y="411"/>
                  <a:pt x="315" y="411"/>
                  <a:pt x="315" y="411"/>
                </a:cubicBezTo>
                <a:cubicBezTo>
                  <a:pt x="313" y="417"/>
                  <a:pt x="312" y="424"/>
                  <a:pt x="313" y="429"/>
                </a:cubicBezTo>
                <a:cubicBezTo>
                  <a:pt x="250" y="431"/>
                  <a:pt x="250" y="431"/>
                  <a:pt x="250" y="431"/>
                </a:cubicBezTo>
                <a:cubicBezTo>
                  <a:pt x="210" y="433"/>
                  <a:pt x="170" y="447"/>
                  <a:pt x="139" y="473"/>
                </a:cubicBezTo>
                <a:cubicBezTo>
                  <a:pt x="131" y="480"/>
                  <a:pt x="130" y="492"/>
                  <a:pt x="137" y="500"/>
                </a:cubicBezTo>
                <a:cubicBezTo>
                  <a:pt x="140" y="504"/>
                  <a:pt x="146" y="507"/>
                  <a:pt x="151" y="507"/>
                </a:cubicBezTo>
                <a:cubicBezTo>
                  <a:pt x="156" y="507"/>
                  <a:pt x="160" y="505"/>
                  <a:pt x="163" y="503"/>
                </a:cubicBezTo>
                <a:cubicBezTo>
                  <a:pt x="188" y="482"/>
                  <a:pt x="219" y="470"/>
                  <a:pt x="251" y="469"/>
                </a:cubicBezTo>
                <a:cubicBezTo>
                  <a:pt x="295" y="468"/>
                  <a:pt x="295" y="468"/>
                  <a:pt x="295" y="468"/>
                </a:cubicBezTo>
                <a:cubicBezTo>
                  <a:pt x="189" y="527"/>
                  <a:pt x="189" y="527"/>
                  <a:pt x="189" y="527"/>
                </a:cubicBezTo>
                <a:cubicBezTo>
                  <a:pt x="180" y="532"/>
                  <a:pt x="176" y="544"/>
                  <a:pt x="182" y="553"/>
                </a:cubicBezTo>
                <a:cubicBezTo>
                  <a:pt x="185" y="559"/>
                  <a:pt x="192" y="563"/>
                  <a:pt x="198" y="563"/>
                </a:cubicBezTo>
                <a:cubicBezTo>
                  <a:pt x="201" y="563"/>
                  <a:pt x="204" y="562"/>
                  <a:pt x="207" y="560"/>
                </a:cubicBezTo>
                <a:cubicBezTo>
                  <a:pt x="319" y="498"/>
                  <a:pt x="319" y="498"/>
                  <a:pt x="319" y="498"/>
                </a:cubicBezTo>
                <a:cubicBezTo>
                  <a:pt x="294" y="541"/>
                  <a:pt x="294" y="541"/>
                  <a:pt x="294" y="541"/>
                </a:cubicBezTo>
                <a:cubicBezTo>
                  <a:pt x="278" y="569"/>
                  <a:pt x="252" y="590"/>
                  <a:pt x="223" y="602"/>
                </a:cubicBezTo>
                <a:cubicBezTo>
                  <a:pt x="213" y="606"/>
                  <a:pt x="208" y="617"/>
                  <a:pt x="212" y="627"/>
                </a:cubicBezTo>
                <a:cubicBezTo>
                  <a:pt x="215" y="634"/>
                  <a:pt x="222" y="639"/>
                  <a:pt x="230" y="639"/>
                </a:cubicBezTo>
                <a:cubicBezTo>
                  <a:pt x="232" y="639"/>
                  <a:pt x="235" y="638"/>
                  <a:pt x="237" y="637"/>
                </a:cubicBezTo>
                <a:cubicBezTo>
                  <a:pt x="274" y="622"/>
                  <a:pt x="306" y="595"/>
                  <a:pt x="326" y="560"/>
                </a:cubicBezTo>
                <a:cubicBezTo>
                  <a:pt x="356" y="509"/>
                  <a:pt x="356" y="509"/>
                  <a:pt x="356" y="509"/>
                </a:cubicBezTo>
                <a:cubicBezTo>
                  <a:pt x="357" y="509"/>
                  <a:pt x="357" y="509"/>
                  <a:pt x="357" y="509"/>
                </a:cubicBezTo>
                <a:cubicBezTo>
                  <a:pt x="366" y="511"/>
                  <a:pt x="374" y="514"/>
                  <a:pt x="383" y="518"/>
                </a:cubicBezTo>
                <a:cubicBezTo>
                  <a:pt x="324" y="669"/>
                  <a:pt x="324" y="669"/>
                  <a:pt x="324" y="669"/>
                </a:cubicBezTo>
                <a:lnTo>
                  <a:pt x="324" y="669"/>
                </a:lnTo>
                <a:cubicBezTo>
                  <a:pt x="304" y="722"/>
                  <a:pt x="247" y="751"/>
                  <a:pt x="193" y="735"/>
                </a:cubicBezTo>
                <a:cubicBezTo>
                  <a:pt x="154" y="724"/>
                  <a:pt x="124" y="691"/>
                  <a:pt x="117" y="650"/>
                </a:cubicBezTo>
                <a:cubicBezTo>
                  <a:pt x="111" y="619"/>
                  <a:pt x="95" y="589"/>
                  <a:pt x="71" y="568"/>
                </a:cubicBezTo>
                <a:cubicBezTo>
                  <a:pt x="59" y="558"/>
                  <a:pt x="50" y="546"/>
                  <a:pt x="44" y="532"/>
                </a:cubicBezTo>
                <a:cubicBezTo>
                  <a:pt x="40" y="522"/>
                  <a:pt x="29" y="518"/>
                  <a:pt x="19" y="522"/>
                </a:cubicBezTo>
                <a:cubicBezTo>
                  <a:pt x="9" y="527"/>
                  <a:pt x="5" y="537"/>
                  <a:pt x="10" y="547"/>
                </a:cubicBezTo>
                <a:cubicBezTo>
                  <a:pt x="18" y="566"/>
                  <a:pt x="30" y="583"/>
                  <a:pt x="46" y="597"/>
                </a:cubicBezTo>
                <a:cubicBezTo>
                  <a:pt x="64" y="613"/>
                  <a:pt x="75" y="634"/>
                  <a:pt x="80" y="656"/>
                </a:cubicBezTo>
                <a:cubicBezTo>
                  <a:pt x="89" y="711"/>
                  <a:pt x="129" y="757"/>
                  <a:pt x="183" y="772"/>
                </a:cubicBezTo>
                <a:cubicBezTo>
                  <a:pt x="195" y="776"/>
                  <a:pt x="208" y="777"/>
                  <a:pt x="221" y="777"/>
                </a:cubicBezTo>
                <a:cubicBezTo>
                  <a:pt x="227" y="786"/>
                  <a:pt x="233" y="793"/>
                  <a:pt x="239" y="801"/>
                </a:cubicBezTo>
                <a:cubicBezTo>
                  <a:pt x="279" y="840"/>
                  <a:pt x="338" y="853"/>
                  <a:pt x="390" y="835"/>
                </a:cubicBezTo>
                <a:cubicBezTo>
                  <a:pt x="414" y="827"/>
                  <a:pt x="438" y="827"/>
                  <a:pt x="460" y="835"/>
                </a:cubicBezTo>
                <a:cubicBezTo>
                  <a:pt x="470" y="838"/>
                  <a:pt x="480" y="840"/>
                  <a:pt x="490" y="842"/>
                </a:cubicBezTo>
                <a:cubicBezTo>
                  <a:pt x="487" y="891"/>
                  <a:pt x="487" y="891"/>
                  <a:pt x="487" y="891"/>
                </a:cubicBezTo>
                <a:cubicBezTo>
                  <a:pt x="485" y="932"/>
                  <a:pt x="472" y="972"/>
                  <a:pt x="450" y="1007"/>
                </a:cubicBezTo>
                <a:cubicBezTo>
                  <a:pt x="436" y="1030"/>
                  <a:pt x="424" y="1055"/>
                  <a:pt x="417" y="1080"/>
                </a:cubicBezTo>
                <a:cubicBezTo>
                  <a:pt x="402" y="1067"/>
                  <a:pt x="360" y="1058"/>
                  <a:pt x="360" y="1058"/>
                </a:cubicBezTo>
                <a:cubicBezTo>
                  <a:pt x="298" y="1058"/>
                  <a:pt x="298" y="1058"/>
                  <a:pt x="298" y="1058"/>
                </a:cubicBezTo>
                <a:cubicBezTo>
                  <a:pt x="290" y="1058"/>
                  <a:pt x="283" y="1065"/>
                  <a:pt x="283" y="1073"/>
                </a:cubicBezTo>
                <a:cubicBezTo>
                  <a:pt x="283" y="1154"/>
                  <a:pt x="283" y="1154"/>
                  <a:pt x="283" y="1154"/>
                </a:cubicBezTo>
                <a:cubicBezTo>
                  <a:pt x="283" y="1175"/>
                  <a:pt x="300" y="1192"/>
                  <a:pt x="321" y="1192"/>
                </a:cubicBezTo>
                <a:cubicBezTo>
                  <a:pt x="407" y="1192"/>
                  <a:pt x="407" y="1192"/>
                  <a:pt x="407" y="1192"/>
                </a:cubicBezTo>
                <a:cubicBezTo>
                  <a:pt x="407" y="1276"/>
                  <a:pt x="407" y="1276"/>
                  <a:pt x="407" y="1276"/>
                </a:cubicBezTo>
                <a:cubicBezTo>
                  <a:pt x="407" y="1285"/>
                  <a:pt x="413" y="1293"/>
                  <a:pt x="422" y="1295"/>
                </a:cubicBezTo>
                <a:cubicBezTo>
                  <a:pt x="434" y="1298"/>
                  <a:pt x="445" y="1288"/>
                  <a:pt x="445" y="1276"/>
                </a:cubicBezTo>
                <a:cubicBezTo>
                  <a:pt x="445" y="1227"/>
                  <a:pt x="445" y="1227"/>
                  <a:pt x="445" y="1227"/>
                </a:cubicBezTo>
                <a:cubicBezTo>
                  <a:pt x="484" y="1227"/>
                  <a:pt x="484" y="1227"/>
                  <a:pt x="484" y="1227"/>
                </a:cubicBezTo>
                <a:cubicBezTo>
                  <a:pt x="531" y="1227"/>
                  <a:pt x="569" y="1189"/>
                  <a:pt x="569" y="1142"/>
                </a:cubicBezTo>
                <a:cubicBezTo>
                  <a:pt x="569" y="1128"/>
                  <a:pt x="569" y="1128"/>
                  <a:pt x="569" y="1128"/>
                </a:cubicBezTo>
                <a:cubicBezTo>
                  <a:pt x="569" y="1128"/>
                  <a:pt x="554" y="1094"/>
                  <a:pt x="536" y="1093"/>
                </a:cubicBezTo>
                <a:cubicBezTo>
                  <a:pt x="493" y="1093"/>
                  <a:pt x="493" y="1093"/>
                  <a:pt x="493" y="1093"/>
                </a:cubicBezTo>
                <a:cubicBezTo>
                  <a:pt x="477" y="1094"/>
                  <a:pt x="463" y="1099"/>
                  <a:pt x="450" y="1107"/>
                </a:cubicBezTo>
                <a:cubicBezTo>
                  <a:pt x="456" y="1078"/>
                  <a:pt x="467" y="1051"/>
                  <a:pt x="482" y="1027"/>
                </a:cubicBezTo>
                <a:cubicBezTo>
                  <a:pt x="507" y="987"/>
                  <a:pt x="522" y="940"/>
                  <a:pt x="525" y="893"/>
                </a:cubicBezTo>
                <a:cubicBezTo>
                  <a:pt x="528" y="842"/>
                  <a:pt x="528" y="842"/>
                  <a:pt x="528" y="842"/>
                </a:cubicBezTo>
                <a:cubicBezTo>
                  <a:pt x="559" y="837"/>
                  <a:pt x="589" y="823"/>
                  <a:pt x="612" y="801"/>
                </a:cubicBezTo>
                <a:cubicBezTo>
                  <a:pt x="619" y="793"/>
                  <a:pt x="625" y="786"/>
                  <a:pt x="630" y="777"/>
                </a:cubicBezTo>
                <a:lnTo>
                  <a:pt x="631" y="777"/>
                </a:lnTo>
                <a:cubicBezTo>
                  <a:pt x="644" y="777"/>
                  <a:pt x="657" y="776"/>
                  <a:pt x="671" y="772"/>
                </a:cubicBezTo>
                <a:cubicBezTo>
                  <a:pt x="724" y="757"/>
                  <a:pt x="765" y="711"/>
                  <a:pt x="774" y="656"/>
                </a:cubicBezTo>
                <a:cubicBezTo>
                  <a:pt x="778" y="634"/>
                  <a:pt x="790" y="613"/>
                  <a:pt x="808" y="597"/>
                </a:cubicBezTo>
                <a:cubicBezTo>
                  <a:pt x="850" y="559"/>
                  <a:pt x="867" y="501"/>
                  <a:pt x="851" y="448"/>
                </a:cubicBezTo>
                <a:moveTo>
                  <a:pt x="321" y="1106"/>
                </a:moveTo>
                <a:lnTo>
                  <a:pt x="321" y="1106"/>
                </a:lnTo>
                <a:cubicBezTo>
                  <a:pt x="321" y="1096"/>
                  <a:pt x="321" y="1096"/>
                  <a:pt x="321" y="1096"/>
                </a:cubicBezTo>
                <a:cubicBezTo>
                  <a:pt x="360" y="1096"/>
                  <a:pt x="360" y="1096"/>
                  <a:pt x="360" y="1096"/>
                </a:cubicBezTo>
                <a:cubicBezTo>
                  <a:pt x="384" y="1096"/>
                  <a:pt x="404" y="1114"/>
                  <a:pt x="407" y="1138"/>
                </a:cubicBezTo>
                <a:cubicBezTo>
                  <a:pt x="407" y="1143"/>
                  <a:pt x="407" y="1149"/>
                  <a:pt x="407" y="1154"/>
                </a:cubicBezTo>
                <a:cubicBezTo>
                  <a:pt x="369" y="1154"/>
                  <a:pt x="369" y="1154"/>
                  <a:pt x="369" y="1154"/>
                </a:cubicBezTo>
                <a:cubicBezTo>
                  <a:pt x="343" y="1154"/>
                  <a:pt x="321" y="1132"/>
                  <a:pt x="321" y="1106"/>
                </a:cubicBezTo>
                <a:moveTo>
                  <a:pt x="492" y="1131"/>
                </a:moveTo>
                <a:lnTo>
                  <a:pt x="492" y="1131"/>
                </a:lnTo>
                <a:cubicBezTo>
                  <a:pt x="531" y="1131"/>
                  <a:pt x="531" y="1131"/>
                  <a:pt x="531" y="1131"/>
                </a:cubicBezTo>
                <a:cubicBezTo>
                  <a:pt x="531" y="1142"/>
                  <a:pt x="531" y="1142"/>
                  <a:pt x="531" y="1142"/>
                </a:cubicBezTo>
                <a:cubicBezTo>
                  <a:pt x="531" y="1168"/>
                  <a:pt x="510" y="1189"/>
                  <a:pt x="483" y="1189"/>
                </a:cubicBezTo>
                <a:cubicBezTo>
                  <a:pt x="445" y="1189"/>
                  <a:pt x="445" y="1189"/>
                  <a:pt x="445" y="1189"/>
                </a:cubicBezTo>
                <a:cubicBezTo>
                  <a:pt x="445" y="1179"/>
                  <a:pt x="445" y="1179"/>
                  <a:pt x="445" y="1179"/>
                </a:cubicBezTo>
                <a:cubicBezTo>
                  <a:pt x="445" y="1153"/>
                  <a:pt x="467" y="1131"/>
                  <a:pt x="492" y="1131"/>
                </a:cubicBezTo>
                <a:moveTo>
                  <a:pt x="43" y="382"/>
                </a:moveTo>
                <a:lnTo>
                  <a:pt x="43" y="382"/>
                </a:lnTo>
                <a:cubicBezTo>
                  <a:pt x="42" y="380"/>
                  <a:pt x="41" y="378"/>
                  <a:pt x="41" y="376"/>
                </a:cubicBezTo>
                <a:cubicBezTo>
                  <a:pt x="31" y="336"/>
                  <a:pt x="46" y="293"/>
                  <a:pt x="78" y="267"/>
                </a:cubicBezTo>
                <a:cubicBezTo>
                  <a:pt x="103" y="246"/>
                  <a:pt x="120" y="218"/>
                  <a:pt x="127" y="186"/>
                </a:cubicBezTo>
                <a:cubicBezTo>
                  <a:pt x="136" y="145"/>
                  <a:pt x="167" y="113"/>
                  <a:pt x="207" y="104"/>
                </a:cubicBezTo>
                <a:cubicBezTo>
                  <a:pt x="239" y="96"/>
                  <a:pt x="272" y="103"/>
                  <a:pt x="298" y="123"/>
                </a:cubicBezTo>
                <a:cubicBezTo>
                  <a:pt x="308" y="131"/>
                  <a:pt x="321" y="128"/>
                  <a:pt x="327" y="117"/>
                </a:cubicBezTo>
                <a:cubicBezTo>
                  <a:pt x="331" y="109"/>
                  <a:pt x="328" y="99"/>
                  <a:pt x="321" y="93"/>
                </a:cubicBezTo>
                <a:cubicBezTo>
                  <a:pt x="305" y="81"/>
                  <a:pt x="288" y="73"/>
                  <a:pt x="270" y="68"/>
                </a:cubicBezTo>
                <a:cubicBezTo>
                  <a:pt x="299" y="40"/>
                  <a:pt x="342" y="31"/>
                  <a:pt x="380" y="44"/>
                </a:cubicBezTo>
                <a:cubicBezTo>
                  <a:pt x="411" y="55"/>
                  <a:pt x="444" y="55"/>
                  <a:pt x="475" y="44"/>
                </a:cubicBezTo>
                <a:cubicBezTo>
                  <a:pt x="514" y="31"/>
                  <a:pt x="558" y="40"/>
                  <a:pt x="587" y="70"/>
                </a:cubicBezTo>
                <a:cubicBezTo>
                  <a:pt x="627" y="109"/>
                  <a:pt x="629" y="174"/>
                  <a:pt x="592" y="216"/>
                </a:cubicBezTo>
                <a:cubicBezTo>
                  <a:pt x="592" y="217"/>
                  <a:pt x="592" y="217"/>
                  <a:pt x="592" y="217"/>
                </a:cubicBezTo>
                <a:cubicBezTo>
                  <a:pt x="501" y="325"/>
                  <a:pt x="501" y="325"/>
                  <a:pt x="501" y="325"/>
                </a:cubicBezTo>
                <a:cubicBezTo>
                  <a:pt x="508" y="307"/>
                  <a:pt x="508" y="307"/>
                  <a:pt x="508" y="307"/>
                </a:cubicBezTo>
                <a:cubicBezTo>
                  <a:pt x="522" y="268"/>
                  <a:pt x="526" y="225"/>
                  <a:pt x="517" y="183"/>
                </a:cubicBezTo>
                <a:cubicBezTo>
                  <a:pt x="515" y="174"/>
                  <a:pt x="508" y="168"/>
                  <a:pt x="499" y="168"/>
                </a:cubicBezTo>
                <a:cubicBezTo>
                  <a:pt x="486" y="168"/>
                  <a:pt x="477" y="179"/>
                  <a:pt x="480" y="190"/>
                </a:cubicBezTo>
                <a:cubicBezTo>
                  <a:pt x="487" y="225"/>
                  <a:pt x="484" y="261"/>
                  <a:pt x="472" y="294"/>
                </a:cubicBezTo>
                <a:cubicBezTo>
                  <a:pt x="460" y="327"/>
                  <a:pt x="460" y="327"/>
                  <a:pt x="460" y="327"/>
                </a:cubicBezTo>
                <a:cubicBezTo>
                  <a:pt x="457" y="325"/>
                  <a:pt x="453" y="323"/>
                  <a:pt x="450" y="322"/>
                </a:cubicBezTo>
                <a:cubicBezTo>
                  <a:pt x="450" y="187"/>
                  <a:pt x="450" y="187"/>
                  <a:pt x="450" y="187"/>
                </a:cubicBezTo>
                <a:cubicBezTo>
                  <a:pt x="450" y="178"/>
                  <a:pt x="444" y="170"/>
                  <a:pt x="435" y="168"/>
                </a:cubicBezTo>
                <a:cubicBezTo>
                  <a:pt x="423" y="165"/>
                  <a:pt x="412" y="175"/>
                  <a:pt x="412" y="186"/>
                </a:cubicBezTo>
                <a:cubicBezTo>
                  <a:pt x="412" y="285"/>
                  <a:pt x="412" y="285"/>
                  <a:pt x="412" y="285"/>
                </a:cubicBezTo>
                <a:cubicBezTo>
                  <a:pt x="373" y="169"/>
                  <a:pt x="373" y="169"/>
                  <a:pt x="373" y="169"/>
                </a:cubicBezTo>
                <a:cubicBezTo>
                  <a:pt x="370" y="160"/>
                  <a:pt x="359" y="154"/>
                  <a:pt x="349" y="158"/>
                </a:cubicBezTo>
                <a:cubicBezTo>
                  <a:pt x="339" y="161"/>
                  <a:pt x="334" y="172"/>
                  <a:pt x="337" y="182"/>
                </a:cubicBezTo>
                <a:cubicBezTo>
                  <a:pt x="387" y="331"/>
                  <a:pt x="387" y="331"/>
                  <a:pt x="387" y="331"/>
                </a:cubicBezTo>
                <a:cubicBezTo>
                  <a:pt x="380" y="333"/>
                  <a:pt x="372" y="336"/>
                  <a:pt x="365" y="337"/>
                </a:cubicBezTo>
                <a:cubicBezTo>
                  <a:pt x="348" y="315"/>
                  <a:pt x="348" y="315"/>
                  <a:pt x="348" y="315"/>
                </a:cubicBezTo>
                <a:cubicBezTo>
                  <a:pt x="326" y="286"/>
                  <a:pt x="296" y="265"/>
                  <a:pt x="260" y="255"/>
                </a:cubicBezTo>
                <a:cubicBezTo>
                  <a:pt x="248" y="251"/>
                  <a:pt x="236" y="260"/>
                  <a:pt x="236" y="274"/>
                </a:cubicBezTo>
                <a:cubicBezTo>
                  <a:pt x="236" y="282"/>
                  <a:pt x="242" y="289"/>
                  <a:pt x="250" y="291"/>
                </a:cubicBezTo>
                <a:cubicBezTo>
                  <a:pt x="277" y="299"/>
                  <a:pt x="301" y="316"/>
                  <a:pt x="318" y="339"/>
                </a:cubicBezTo>
                <a:cubicBezTo>
                  <a:pt x="339" y="366"/>
                  <a:pt x="339" y="366"/>
                  <a:pt x="339" y="366"/>
                </a:cubicBezTo>
                <a:cubicBezTo>
                  <a:pt x="338" y="369"/>
                  <a:pt x="337" y="373"/>
                  <a:pt x="336" y="377"/>
                </a:cubicBezTo>
                <a:cubicBezTo>
                  <a:pt x="173" y="346"/>
                  <a:pt x="173" y="346"/>
                  <a:pt x="173" y="346"/>
                </a:cubicBezTo>
                <a:cubicBezTo>
                  <a:pt x="124" y="335"/>
                  <a:pt x="76" y="350"/>
                  <a:pt x="43" y="382"/>
                </a:cubicBezTo>
                <a:moveTo>
                  <a:pt x="353" y="423"/>
                </a:moveTo>
                <a:lnTo>
                  <a:pt x="353" y="423"/>
                </a:lnTo>
                <a:cubicBezTo>
                  <a:pt x="364" y="408"/>
                  <a:pt x="371" y="391"/>
                  <a:pt x="376" y="373"/>
                </a:cubicBezTo>
                <a:cubicBezTo>
                  <a:pt x="394" y="369"/>
                  <a:pt x="411" y="362"/>
                  <a:pt x="427" y="353"/>
                </a:cubicBezTo>
                <a:cubicBezTo>
                  <a:pt x="443" y="362"/>
                  <a:pt x="463" y="369"/>
                  <a:pt x="476" y="374"/>
                </a:cubicBezTo>
                <a:cubicBezTo>
                  <a:pt x="481" y="393"/>
                  <a:pt x="488" y="411"/>
                  <a:pt x="498" y="427"/>
                </a:cubicBezTo>
                <a:cubicBezTo>
                  <a:pt x="491" y="440"/>
                  <a:pt x="481" y="459"/>
                  <a:pt x="476" y="477"/>
                </a:cubicBezTo>
                <a:cubicBezTo>
                  <a:pt x="457" y="480"/>
                  <a:pt x="440" y="487"/>
                  <a:pt x="423" y="497"/>
                </a:cubicBezTo>
                <a:cubicBezTo>
                  <a:pt x="407" y="486"/>
                  <a:pt x="391" y="478"/>
                  <a:pt x="373" y="474"/>
                </a:cubicBezTo>
                <a:cubicBezTo>
                  <a:pt x="370" y="456"/>
                  <a:pt x="363" y="439"/>
                  <a:pt x="353" y="423"/>
                </a:cubicBezTo>
                <a:moveTo>
                  <a:pt x="585" y="774"/>
                </a:moveTo>
                <a:lnTo>
                  <a:pt x="585" y="774"/>
                </a:lnTo>
                <a:cubicBezTo>
                  <a:pt x="555" y="803"/>
                  <a:pt x="511" y="813"/>
                  <a:pt x="473" y="799"/>
                </a:cubicBezTo>
                <a:cubicBezTo>
                  <a:pt x="442" y="788"/>
                  <a:pt x="408" y="788"/>
                  <a:pt x="378" y="799"/>
                </a:cubicBezTo>
                <a:cubicBezTo>
                  <a:pt x="338" y="813"/>
                  <a:pt x="295" y="803"/>
                  <a:pt x="266" y="774"/>
                </a:cubicBezTo>
                <a:cubicBezTo>
                  <a:pt x="265" y="773"/>
                  <a:pt x="264" y="772"/>
                  <a:pt x="264" y="772"/>
                </a:cubicBezTo>
                <a:cubicBezTo>
                  <a:pt x="306" y="758"/>
                  <a:pt x="343" y="726"/>
                  <a:pt x="359" y="682"/>
                </a:cubicBezTo>
                <a:cubicBezTo>
                  <a:pt x="407" y="558"/>
                  <a:pt x="407" y="558"/>
                  <a:pt x="407" y="558"/>
                </a:cubicBezTo>
                <a:cubicBezTo>
                  <a:pt x="407" y="689"/>
                  <a:pt x="407" y="689"/>
                  <a:pt x="407" y="689"/>
                </a:cubicBezTo>
                <a:cubicBezTo>
                  <a:pt x="407" y="698"/>
                  <a:pt x="413" y="706"/>
                  <a:pt x="422" y="708"/>
                </a:cubicBezTo>
                <a:cubicBezTo>
                  <a:pt x="434" y="711"/>
                  <a:pt x="445" y="701"/>
                  <a:pt x="445" y="690"/>
                </a:cubicBezTo>
                <a:cubicBezTo>
                  <a:pt x="445" y="557"/>
                  <a:pt x="445" y="557"/>
                  <a:pt x="445" y="557"/>
                </a:cubicBezTo>
                <a:cubicBezTo>
                  <a:pt x="493" y="682"/>
                  <a:pt x="493" y="682"/>
                  <a:pt x="493" y="682"/>
                </a:cubicBezTo>
                <a:cubicBezTo>
                  <a:pt x="510" y="726"/>
                  <a:pt x="545" y="758"/>
                  <a:pt x="587" y="771"/>
                </a:cubicBezTo>
                <a:cubicBezTo>
                  <a:pt x="586" y="772"/>
                  <a:pt x="585" y="773"/>
                  <a:pt x="585" y="774"/>
                </a:cubicBezTo>
                <a:moveTo>
                  <a:pt x="783" y="568"/>
                </a:moveTo>
                <a:lnTo>
                  <a:pt x="783" y="568"/>
                </a:lnTo>
                <a:cubicBezTo>
                  <a:pt x="758" y="589"/>
                  <a:pt x="742" y="619"/>
                  <a:pt x="737" y="650"/>
                </a:cubicBezTo>
                <a:cubicBezTo>
                  <a:pt x="730" y="691"/>
                  <a:pt x="700" y="724"/>
                  <a:pt x="660" y="735"/>
                </a:cubicBezTo>
                <a:cubicBezTo>
                  <a:pt x="606" y="751"/>
                  <a:pt x="549" y="722"/>
                  <a:pt x="530" y="669"/>
                </a:cubicBezTo>
                <a:cubicBezTo>
                  <a:pt x="529" y="669"/>
                  <a:pt x="529" y="669"/>
                  <a:pt x="529" y="669"/>
                </a:cubicBezTo>
                <a:cubicBezTo>
                  <a:pt x="470" y="517"/>
                  <a:pt x="470" y="517"/>
                  <a:pt x="470" y="517"/>
                </a:cubicBezTo>
                <a:cubicBezTo>
                  <a:pt x="477" y="515"/>
                  <a:pt x="483" y="513"/>
                  <a:pt x="490" y="512"/>
                </a:cubicBezTo>
                <a:cubicBezTo>
                  <a:pt x="491" y="512"/>
                  <a:pt x="492" y="512"/>
                  <a:pt x="493" y="512"/>
                </a:cubicBezTo>
                <a:cubicBezTo>
                  <a:pt x="522" y="560"/>
                  <a:pt x="522" y="560"/>
                  <a:pt x="522" y="560"/>
                </a:cubicBezTo>
                <a:cubicBezTo>
                  <a:pt x="543" y="595"/>
                  <a:pt x="574" y="622"/>
                  <a:pt x="612" y="637"/>
                </a:cubicBezTo>
                <a:cubicBezTo>
                  <a:pt x="614" y="638"/>
                  <a:pt x="616" y="639"/>
                  <a:pt x="619" y="639"/>
                </a:cubicBezTo>
                <a:cubicBezTo>
                  <a:pt x="626" y="639"/>
                  <a:pt x="633" y="634"/>
                  <a:pt x="636" y="627"/>
                </a:cubicBezTo>
                <a:cubicBezTo>
                  <a:pt x="640" y="617"/>
                  <a:pt x="636" y="606"/>
                  <a:pt x="626" y="602"/>
                </a:cubicBezTo>
                <a:cubicBezTo>
                  <a:pt x="596" y="590"/>
                  <a:pt x="571" y="569"/>
                  <a:pt x="555" y="541"/>
                </a:cubicBezTo>
                <a:cubicBezTo>
                  <a:pt x="530" y="498"/>
                  <a:pt x="530" y="498"/>
                  <a:pt x="530" y="498"/>
                </a:cubicBezTo>
                <a:cubicBezTo>
                  <a:pt x="641" y="560"/>
                  <a:pt x="641" y="560"/>
                  <a:pt x="641" y="560"/>
                </a:cubicBezTo>
                <a:cubicBezTo>
                  <a:pt x="644" y="562"/>
                  <a:pt x="647" y="563"/>
                  <a:pt x="650" y="563"/>
                </a:cubicBezTo>
                <a:cubicBezTo>
                  <a:pt x="657" y="563"/>
                  <a:pt x="664" y="559"/>
                  <a:pt x="667" y="553"/>
                </a:cubicBezTo>
                <a:cubicBezTo>
                  <a:pt x="672" y="544"/>
                  <a:pt x="669" y="532"/>
                  <a:pt x="660" y="527"/>
                </a:cubicBezTo>
                <a:cubicBezTo>
                  <a:pt x="553" y="468"/>
                  <a:pt x="553" y="468"/>
                  <a:pt x="553" y="468"/>
                </a:cubicBezTo>
                <a:cubicBezTo>
                  <a:pt x="597" y="469"/>
                  <a:pt x="597" y="469"/>
                  <a:pt x="597" y="469"/>
                </a:cubicBezTo>
                <a:cubicBezTo>
                  <a:pt x="630" y="470"/>
                  <a:pt x="661" y="482"/>
                  <a:pt x="685" y="503"/>
                </a:cubicBezTo>
                <a:cubicBezTo>
                  <a:pt x="689" y="505"/>
                  <a:pt x="693" y="507"/>
                  <a:pt x="697" y="507"/>
                </a:cubicBezTo>
                <a:cubicBezTo>
                  <a:pt x="703" y="507"/>
                  <a:pt x="708" y="504"/>
                  <a:pt x="712" y="500"/>
                </a:cubicBezTo>
                <a:cubicBezTo>
                  <a:pt x="718" y="492"/>
                  <a:pt x="717" y="480"/>
                  <a:pt x="709" y="473"/>
                </a:cubicBezTo>
                <a:cubicBezTo>
                  <a:pt x="678" y="447"/>
                  <a:pt x="639" y="433"/>
                  <a:pt x="599" y="431"/>
                </a:cubicBezTo>
                <a:cubicBezTo>
                  <a:pt x="538" y="429"/>
                  <a:pt x="538" y="429"/>
                  <a:pt x="538" y="429"/>
                </a:cubicBezTo>
                <a:cubicBezTo>
                  <a:pt x="538" y="424"/>
                  <a:pt x="537" y="418"/>
                  <a:pt x="534" y="412"/>
                </a:cubicBezTo>
                <a:cubicBezTo>
                  <a:pt x="689" y="383"/>
                  <a:pt x="689" y="383"/>
                  <a:pt x="689" y="383"/>
                </a:cubicBezTo>
                <a:lnTo>
                  <a:pt x="689" y="383"/>
                </a:lnTo>
                <a:cubicBezTo>
                  <a:pt x="691" y="382"/>
                  <a:pt x="692" y="382"/>
                  <a:pt x="694" y="382"/>
                </a:cubicBezTo>
                <a:cubicBezTo>
                  <a:pt x="705" y="380"/>
                  <a:pt x="712" y="370"/>
                  <a:pt x="710" y="360"/>
                </a:cubicBezTo>
                <a:cubicBezTo>
                  <a:pt x="708" y="349"/>
                  <a:pt x="698" y="342"/>
                  <a:pt x="688" y="344"/>
                </a:cubicBezTo>
                <a:cubicBezTo>
                  <a:pt x="686" y="345"/>
                  <a:pt x="683" y="345"/>
                  <a:pt x="681" y="345"/>
                </a:cubicBezTo>
                <a:cubicBezTo>
                  <a:pt x="612" y="359"/>
                  <a:pt x="612" y="359"/>
                  <a:pt x="612" y="359"/>
                </a:cubicBezTo>
                <a:cubicBezTo>
                  <a:pt x="638" y="344"/>
                  <a:pt x="662" y="321"/>
                  <a:pt x="678" y="294"/>
                </a:cubicBezTo>
                <a:cubicBezTo>
                  <a:pt x="683" y="285"/>
                  <a:pt x="680" y="274"/>
                  <a:pt x="671" y="268"/>
                </a:cubicBezTo>
                <a:cubicBezTo>
                  <a:pt x="662" y="263"/>
                  <a:pt x="650" y="266"/>
                  <a:pt x="645" y="275"/>
                </a:cubicBezTo>
                <a:cubicBezTo>
                  <a:pt x="629" y="303"/>
                  <a:pt x="603" y="324"/>
                  <a:pt x="573" y="335"/>
                </a:cubicBezTo>
                <a:cubicBezTo>
                  <a:pt x="527" y="352"/>
                  <a:pt x="527" y="352"/>
                  <a:pt x="527" y="352"/>
                </a:cubicBezTo>
                <a:cubicBezTo>
                  <a:pt x="620" y="241"/>
                  <a:pt x="620" y="241"/>
                  <a:pt x="620" y="241"/>
                </a:cubicBezTo>
                <a:cubicBezTo>
                  <a:pt x="653" y="203"/>
                  <a:pt x="663" y="151"/>
                  <a:pt x="649" y="105"/>
                </a:cubicBezTo>
                <a:cubicBezTo>
                  <a:pt x="688" y="115"/>
                  <a:pt x="718" y="146"/>
                  <a:pt x="727" y="186"/>
                </a:cubicBezTo>
                <a:cubicBezTo>
                  <a:pt x="733" y="218"/>
                  <a:pt x="751" y="246"/>
                  <a:pt x="776" y="267"/>
                </a:cubicBezTo>
                <a:cubicBezTo>
                  <a:pt x="808" y="293"/>
                  <a:pt x="823" y="336"/>
                  <a:pt x="813" y="375"/>
                </a:cubicBezTo>
                <a:cubicBezTo>
                  <a:pt x="812" y="378"/>
                  <a:pt x="812" y="380"/>
                  <a:pt x="811" y="382"/>
                </a:cubicBezTo>
                <a:cubicBezTo>
                  <a:pt x="802" y="374"/>
                  <a:pt x="792" y="366"/>
                  <a:pt x="781" y="360"/>
                </a:cubicBezTo>
                <a:cubicBezTo>
                  <a:pt x="771" y="355"/>
                  <a:pt x="760" y="358"/>
                  <a:pt x="755" y="367"/>
                </a:cubicBezTo>
                <a:cubicBezTo>
                  <a:pt x="750" y="377"/>
                  <a:pt x="753" y="388"/>
                  <a:pt x="762" y="393"/>
                </a:cubicBezTo>
                <a:cubicBezTo>
                  <a:pt x="778" y="401"/>
                  <a:pt x="791" y="413"/>
                  <a:pt x="800" y="427"/>
                </a:cubicBezTo>
                <a:cubicBezTo>
                  <a:pt x="801" y="427"/>
                  <a:pt x="801" y="428"/>
                  <a:pt x="801" y="428"/>
                </a:cubicBezTo>
                <a:cubicBezTo>
                  <a:pt x="807" y="437"/>
                  <a:pt x="811" y="447"/>
                  <a:pt x="815" y="458"/>
                </a:cubicBezTo>
                <a:cubicBezTo>
                  <a:pt x="826" y="497"/>
                  <a:pt x="813" y="541"/>
                  <a:pt x="783" y="56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3" name="Google Shape;1173;p32"/>
          <p:cNvSpPr/>
          <p:nvPr/>
        </p:nvSpPr>
        <p:spPr>
          <a:xfrm>
            <a:off x="4573061" y="1304578"/>
            <a:ext cx="430094" cy="381642"/>
          </a:xfrm>
          <a:custGeom>
            <a:avLst/>
            <a:gdLst/>
            <a:ahLst/>
            <a:cxnLst/>
            <a:rect l="l" t="t" r="r" b="b"/>
            <a:pathLst>
              <a:path w="1296" h="1150" extrusionOk="0">
                <a:moveTo>
                  <a:pt x="1296" y="114"/>
                </a:moveTo>
                <a:lnTo>
                  <a:pt x="1296" y="114"/>
                </a:lnTo>
                <a:cubicBezTo>
                  <a:pt x="1294" y="78"/>
                  <a:pt x="1274" y="46"/>
                  <a:pt x="1242" y="28"/>
                </a:cubicBezTo>
                <a:cubicBezTo>
                  <a:pt x="1156" y="-20"/>
                  <a:pt x="1046" y="-5"/>
                  <a:pt x="977" y="67"/>
                </a:cubicBezTo>
                <a:cubicBezTo>
                  <a:pt x="742" y="308"/>
                  <a:pt x="742" y="308"/>
                  <a:pt x="742" y="308"/>
                </a:cubicBezTo>
                <a:cubicBezTo>
                  <a:pt x="733" y="301"/>
                  <a:pt x="707" y="296"/>
                  <a:pt x="707" y="296"/>
                </a:cubicBezTo>
                <a:cubicBezTo>
                  <a:pt x="707" y="254"/>
                  <a:pt x="707" y="254"/>
                  <a:pt x="707" y="254"/>
                </a:cubicBezTo>
                <a:cubicBezTo>
                  <a:pt x="707" y="254"/>
                  <a:pt x="711" y="239"/>
                  <a:pt x="717" y="233"/>
                </a:cubicBezTo>
                <a:cubicBezTo>
                  <a:pt x="795" y="155"/>
                  <a:pt x="795" y="155"/>
                  <a:pt x="795" y="155"/>
                </a:cubicBezTo>
                <a:cubicBezTo>
                  <a:pt x="802" y="148"/>
                  <a:pt x="802" y="136"/>
                  <a:pt x="795" y="128"/>
                </a:cubicBezTo>
                <a:cubicBezTo>
                  <a:pt x="788" y="121"/>
                  <a:pt x="775" y="121"/>
                  <a:pt x="768" y="128"/>
                </a:cubicBezTo>
                <a:cubicBezTo>
                  <a:pt x="690" y="206"/>
                  <a:pt x="690" y="206"/>
                  <a:pt x="690" y="206"/>
                </a:cubicBezTo>
                <a:cubicBezTo>
                  <a:pt x="677" y="219"/>
                  <a:pt x="672" y="254"/>
                  <a:pt x="672" y="254"/>
                </a:cubicBezTo>
                <a:cubicBezTo>
                  <a:pt x="672" y="307"/>
                  <a:pt x="672" y="307"/>
                  <a:pt x="672" y="307"/>
                </a:cubicBezTo>
                <a:cubicBezTo>
                  <a:pt x="661" y="316"/>
                  <a:pt x="653" y="327"/>
                  <a:pt x="650" y="340"/>
                </a:cubicBezTo>
                <a:cubicBezTo>
                  <a:pt x="647" y="327"/>
                  <a:pt x="639" y="316"/>
                  <a:pt x="629" y="307"/>
                </a:cubicBezTo>
                <a:cubicBezTo>
                  <a:pt x="629" y="245"/>
                  <a:pt x="629" y="245"/>
                  <a:pt x="629" y="245"/>
                </a:cubicBezTo>
                <a:cubicBezTo>
                  <a:pt x="629" y="232"/>
                  <a:pt x="624" y="221"/>
                  <a:pt x="615" y="212"/>
                </a:cubicBezTo>
                <a:cubicBezTo>
                  <a:pt x="532" y="129"/>
                  <a:pt x="532" y="129"/>
                  <a:pt x="532" y="129"/>
                </a:cubicBezTo>
                <a:cubicBezTo>
                  <a:pt x="522" y="119"/>
                  <a:pt x="502" y="123"/>
                  <a:pt x="499" y="142"/>
                </a:cubicBezTo>
                <a:cubicBezTo>
                  <a:pt x="498" y="146"/>
                  <a:pt x="499" y="150"/>
                  <a:pt x="503" y="154"/>
                </a:cubicBezTo>
                <a:cubicBezTo>
                  <a:pt x="585" y="236"/>
                  <a:pt x="585" y="236"/>
                  <a:pt x="585" y="236"/>
                </a:cubicBezTo>
                <a:cubicBezTo>
                  <a:pt x="589" y="239"/>
                  <a:pt x="590" y="244"/>
                  <a:pt x="590" y="250"/>
                </a:cubicBezTo>
                <a:cubicBezTo>
                  <a:pt x="590" y="296"/>
                  <a:pt x="590" y="296"/>
                  <a:pt x="590" y="296"/>
                </a:cubicBezTo>
                <a:cubicBezTo>
                  <a:pt x="590" y="296"/>
                  <a:pt x="565" y="301"/>
                  <a:pt x="556" y="308"/>
                </a:cubicBezTo>
                <a:cubicBezTo>
                  <a:pt x="321" y="67"/>
                  <a:pt x="321" y="67"/>
                  <a:pt x="321" y="67"/>
                </a:cubicBezTo>
                <a:cubicBezTo>
                  <a:pt x="251" y="-5"/>
                  <a:pt x="142" y="-20"/>
                  <a:pt x="56" y="28"/>
                </a:cubicBezTo>
                <a:cubicBezTo>
                  <a:pt x="24" y="46"/>
                  <a:pt x="4" y="78"/>
                  <a:pt x="1" y="114"/>
                </a:cubicBezTo>
                <a:cubicBezTo>
                  <a:pt x="-1" y="150"/>
                  <a:pt x="15" y="185"/>
                  <a:pt x="44" y="206"/>
                </a:cubicBezTo>
                <a:cubicBezTo>
                  <a:pt x="180" y="309"/>
                  <a:pt x="180" y="309"/>
                  <a:pt x="180" y="309"/>
                </a:cubicBezTo>
                <a:cubicBezTo>
                  <a:pt x="189" y="316"/>
                  <a:pt x="201" y="314"/>
                  <a:pt x="207" y="306"/>
                </a:cubicBezTo>
                <a:cubicBezTo>
                  <a:pt x="213" y="297"/>
                  <a:pt x="212" y="285"/>
                  <a:pt x="203" y="279"/>
                </a:cubicBezTo>
                <a:cubicBezTo>
                  <a:pt x="67" y="176"/>
                  <a:pt x="67" y="176"/>
                  <a:pt x="67" y="176"/>
                </a:cubicBezTo>
                <a:cubicBezTo>
                  <a:pt x="48" y="162"/>
                  <a:pt x="38" y="140"/>
                  <a:pt x="40" y="117"/>
                </a:cubicBezTo>
                <a:cubicBezTo>
                  <a:pt x="40" y="106"/>
                  <a:pt x="43" y="97"/>
                  <a:pt x="48" y="88"/>
                </a:cubicBezTo>
                <a:cubicBezTo>
                  <a:pt x="371" y="374"/>
                  <a:pt x="371" y="374"/>
                  <a:pt x="371" y="374"/>
                </a:cubicBezTo>
                <a:cubicBezTo>
                  <a:pt x="358" y="375"/>
                  <a:pt x="345" y="375"/>
                  <a:pt x="332" y="376"/>
                </a:cubicBezTo>
                <a:cubicBezTo>
                  <a:pt x="269" y="328"/>
                  <a:pt x="269" y="328"/>
                  <a:pt x="269" y="328"/>
                </a:cubicBezTo>
                <a:cubicBezTo>
                  <a:pt x="261" y="322"/>
                  <a:pt x="248" y="324"/>
                  <a:pt x="242" y="332"/>
                </a:cubicBezTo>
                <a:cubicBezTo>
                  <a:pt x="236" y="340"/>
                  <a:pt x="238" y="352"/>
                  <a:pt x="246" y="358"/>
                </a:cubicBezTo>
                <a:cubicBezTo>
                  <a:pt x="276" y="381"/>
                  <a:pt x="276" y="381"/>
                  <a:pt x="276" y="381"/>
                </a:cubicBezTo>
                <a:cubicBezTo>
                  <a:pt x="232" y="386"/>
                  <a:pt x="232" y="386"/>
                  <a:pt x="232" y="386"/>
                </a:cubicBezTo>
                <a:cubicBezTo>
                  <a:pt x="169" y="394"/>
                  <a:pt x="118" y="443"/>
                  <a:pt x="108" y="506"/>
                </a:cubicBezTo>
                <a:cubicBezTo>
                  <a:pt x="99" y="560"/>
                  <a:pt x="120" y="612"/>
                  <a:pt x="164" y="644"/>
                </a:cubicBezTo>
                <a:cubicBezTo>
                  <a:pt x="190" y="663"/>
                  <a:pt x="219" y="673"/>
                  <a:pt x="249" y="673"/>
                </a:cubicBezTo>
                <a:cubicBezTo>
                  <a:pt x="270" y="673"/>
                  <a:pt x="292" y="667"/>
                  <a:pt x="313" y="658"/>
                </a:cubicBezTo>
                <a:cubicBezTo>
                  <a:pt x="379" y="625"/>
                  <a:pt x="379" y="625"/>
                  <a:pt x="379" y="625"/>
                </a:cubicBezTo>
                <a:cubicBezTo>
                  <a:pt x="388" y="620"/>
                  <a:pt x="393" y="609"/>
                  <a:pt x="388" y="599"/>
                </a:cubicBezTo>
                <a:cubicBezTo>
                  <a:pt x="383" y="590"/>
                  <a:pt x="372" y="586"/>
                  <a:pt x="362" y="590"/>
                </a:cubicBezTo>
                <a:cubicBezTo>
                  <a:pt x="296" y="623"/>
                  <a:pt x="296" y="623"/>
                  <a:pt x="296" y="623"/>
                </a:cubicBezTo>
                <a:cubicBezTo>
                  <a:pt x="260" y="641"/>
                  <a:pt x="219" y="637"/>
                  <a:pt x="187" y="614"/>
                </a:cubicBezTo>
                <a:cubicBezTo>
                  <a:pt x="181" y="609"/>
                  <a:pt x="176" y="605"/>
                  <a:pt x="171" y="600"/>
                </a:cubicBezTo>
                <a:cubicBezTo>
                  <a:pt x="545" y="496"/>
                  <a:pt x="545" y="496"/>
                  <a:pt x="545" y="496"/>
                </a:cubicBezTo>
                <a:cubicBezTo>
                  <a:pt x="545" y="500"/>
                  <a:pt x="545" y="500"/>
                  <a:pt x="545" y="500"/>
                </a:cubicBezTo>
                <a:cubicBezTo>
                  <a:pt x="435" y="555"/>
                  <a:pt x="435" y="555"/>
                  <a:pt x="435" y="555"/>
                </a:cubicBezTo>
                <a:cubicBezTo>
                  <a:pt x="426" y="559"/>
                  <a:pt x="422" y="571"/>
                  <a:pt x="427" y="580"/>
                </a:cubicBezTo>
                <a:cubicBezTo>
                  <a:pt x="430" y="587"/>
                  <a:pt x="436" y="591"/>
                  <a:pt x="444" y="591"/>
                </a:cubicBezTo>
                <a:cubicBezTo>
                  <a:pt x="446" y="591"/>
                  <a:pt x="449" y="590"/>
                  <a:pt x="452" y="589"/>
                </a:cubicBezTo>
                <a:cubicBezTo>
                  <a:pt x="547" y="542"/>
                  <a:pt x="547" y="542"/>
                  <a:pt x="547" y="542"/>
                </a:cubicBezTo>
                <a:cubicBezTo>
                  <a:pt x="547" y="560"/>
                  <a:pt x="547" y="560"/>
                  <a:pt x="547" y="560"/>
                </a:cubicBezTo>
                <a:cubicBezTo>
                  <a:pt x="547" y="586"/>
                  <a:pt x="557" y="610"/>
                  <a:pt x="573" y="628"/>
                </a:cubicBezTo>
                <a:cubicBezTo>
                  <a:pt x="597" y="1102"/>
                  <a:pt x="597" y="1102"/>
                  <a:pt x="597" y="1102"/>
                </a:cubicBezTo>
                <a:cubicBezTo>
                  <a:pt x="598" y="1129"/>
                  <a:pt x="620" y="1150"/>
                  <a:pt x="647" y="1150"/>
                </a:cubicBezTo>
                <a:cubicBezTo>
                  <a:pt x="675" y="1150"/>
                  <a:pt x="697" y="1129"/>
                  <a:pt x="698" y="1102"/>
                </a:cubicBezTo>
                <a:cubicBezTo>
                  <a:pt x="721" y="631"/>
                  <a:pt x="721" y="631"/>
                  <a:pt x="721" y="631"/>
                </a:cubicBezTo>
                <a:cubicBezTo>
                  <a:pt x="739" y="613"/>
                  <a:pt x="750" y="588"/>
                  <a:pt x="750" y="560"/>
                </a:cubicBezTo>
                <a:cubicBezTo>
                  <a:pt x="750" y="542"/>
                  <a:pt x="750" y="542"/>
                  <a:pt x="750" y="542"/>
                </a:cubicBezTo>
                <a:cubicBezTo>
                  <a:pt x="985" y="658"/>
                  <a:pt x="985" y="658"/>
                  <a:pt x="985" y="658"/>
                </a:cubicBezTo>
                <a:cubicBezTo>
                  <a:pt x="1006" y="667"/>
                  <a:pt x="1027" y="673"/>
                  <a:pt x="1049" y="673"/>
                </a:cubicBezTo>
                <a:cubicBezTo>
                  <a:pt x="1078" y="673"/>
                  <a:pt x="1108" y="663"/>
                  <a:pt x="1133" y="644"/>
                </a:cubicBezTo>
                <a:cubicBezTo>
                  <a:pt x="1177" y="612"/>
                  <a:pt x="1198" y="560"/>
                  <a:pt x="1190" y="506"/>
                </a:cubicBezTo>
                <a:cubicBezTo>
                  <a:pt x="1180" y="443"/>
                  <a:pt x="1129" y="394"/>
                  <a:pt x="1065" y="386"/>
                </a:cubicBezTo>
                <a:cubicBezTo>
                  <a:pt x="1022" y="381"/>
                  <a:pt x="1022" y="381"/>
                  <a:pt x="1022" y="381"/>
                </a:cubicBezTo>
                <a:cubicBezTo>
                  <a:pt x="1254" y="206"/>
                  <a:pt x="1254" y="206"/>
                  <a:pt x="1254" y="206"/>
                </a:cubicBezTo>
                <a:cubicBezTo>
                  <a:pt x="1283" y="185"/>
                  <a:pt x="1299" y="150"/>
                  <a:pt x="1296" y="114"/>
                </a:cubicBezTo>
                <a:moveTo>
                  <a:pt x="293" y="94"/>
                </a:moveTo>
                <a:lnTo>
                  <a:pt x="293" y="94"/>
                </a:lnTo>
                <a:cubicBezTo>
                  <a:pt x="535" y="342"/>
                  <a:pt x="535" y="342"/>
                  <a:pt x="535" y="342"/>
                </a:cubicBezTo>
                <a:cubicBezTo>
                  <a:pt x="534" y="346"/>
                  <a:pt x="534" y="350"/>
                  <a:pt x="534" y="354"/>
                </a:cubicBezTo>
                <a:cubicBezTo>
                  <a:pt x="534" y="367"/>
                  <a:pt x="538" y="379"/>
                  <a:pt x="545" y="389"/>
                </a:cubicBezTo>
                <a:cubicBezTo>
                  <a:pt x="545" y="389"/>
                  <a:pt x="544" y="389"/>
                  <a:pt x="543" y="388"/>
                </a:cubicBezTo>
                <a:cubicBezTo>
                  <a:pt x="187" y="40"/>
                  <a:pt x="187" y="40"/>
                  <a:pt x="187" y="40"/>
                </a:cubicBezTo>
                <a:cubicBezTo>
                  <a:pt x="227" y="45"/>
                  <a:pt x="264" y="63"/>
                  <a:pt x="293" y="94"/>
                </a:cubicBezTo>
                <a:moveTo>
                  <a:pt x="75" y="61"/>
                </a:moveTo>
                <a:lnTo>
                  <a:pt x="75" y="61"/>
                </a:lnTo>
                <a:cubicBezTo>
                  <a:pt x="94" y="51"/>
                  <a:pt x="113" y="44"/>
                  <a:pt x="134" y="41"/>
                </a:cubicBezTo>
                <a:cubicBezTo>
                  <a:pt x="479" y="379"/>
                  <a:pt x="479" y="379"/>
                  <a:pt x="479" y="379"/>
                </a:cubicBezTo>
                <a:cubicBezTo>
                  <a:pt x="462" y="377"/>
                  <a:pt x="446" y="376"/>
                  <a:pt x="430" y="375"/>
                </a:cubicBezTo>
                <a:lnTo>
                  <a:pt x="75" y="61"/>
                </a:lnTo>
                <a:moveTo>
                  <a:pt x="151" y="566"/>
                </a:moveTo>
                <a:lnTo>
                  <a:pt x="151" y="566"/>
                </a:lnTo>
                <a:cubicBezTo>
                  <a:pt x="145" y="549"/>
                  <a:pt x="143" y="531"/>
                  <a:pt x="145" y="513"/>
                </a:cubicBezTo>
                <a:cubicBezTo>
                  <a:pt x="145" y="510"/>
                  <a:pt x="146" y="508"/>
                  <a:pt x="146" y="506"/>
                </a:cubicBezTo>
                <a:cubicBezTo>
                  <a:pt x="456" y="481"/>
                  <a:pt x="456" y="481"/>
                  <a:pt x="456" y="481"/>
                </a:cubicBezTo>
                <a:lnTo>
                  <a:pt x="151" y="566"/>
                </a:lnTo>
                <a:moveTo>
                  <a:pt x="551" y="436"/>
                </a:moveTo>
                <a:lnTo>
                  <a:pt x="551" y="436"/>
                </a:lnTo>
                <a:cubicBezTo>
                  <a:pt x="165" y="466"/>
                  <a:pt x="165" y="466"/>
                  <a:pt x="165" y="466"/>
                </a:cubicBezTo>
                <a:cubicBezTo>
                  <a:pt x="182" y="444"/>
                  <a:pt x="207" y="427"/>
                  <a:pt x="237" y="424"/>
                </a:cubicBezTo>
                <a:cubicBezTo>
                  <a:pt x="290" y="418"/>
                  <a:pt x="290" y="418"/>
                  <a:pt x="290" y="418"/>
                </a:cubicBezTo>
                <a:cubicBezTo>
                  <a:pt x="378" y="407"/>
                  <a:pt x="467" y="411"/>
                  <a:pt x="553" y="429"/>
                </a:cubicBezTo>
                <a:cubicBezTo>
                  <a:pt x="552" y="431"/>
                  <a:pt x="552" y="434"/>
                  <a:pt x="551" y="436"/>
                </a:cubicBezTo>
                <a:moveTo>
                  <a:pt x="572" y="354"/>
                </a:moveTo>
                <a:lnTo>
                  <a:pt x="572" y="354"/>
                </a:lnTo>
                <a:cubicBezTo>
                  <a:pt x="572" y="343"/>
                  <a:pt x="581" y="334"/>
                  <a:pt x="592" y="334"/>
                </a:cubicBezTo>
                <a:cubicBezTo>
                  <a:pt x="604" y="334"/>
                  <a:pt x="613" y="343"/>
                  <a:pt x="613" y="354"/>
                </a:cubicBezTo>
                <a:cubicBezTo>
                  <a:pt x="613" y="366"/>
                  <a:pt x="604" y="375"/>
                  <a:pt x="592" y="375"/>
                </a:cubicBezTo>
                <a:cubicBezTo>
                  <a:pt x="581" y="375"/>
                  <a:pt x="572" y="366"/>
                  <a:pt x="572" y="354"/>
                </a:cubicBezTo>
                <a:moveTo>
                  <a:pt x="617" y="753"/>
                </a:moveTo>
                <a:lnTo>
                  <a:pt x="617" y="753"/>
                </a:lnTo>
                <a:cubicBezTo>
                  <a:pt x="677" y="753"/>
                  <a:pt x="677" y="753"/>
                  <a:pt x="677" y="753"/>
                </a:cubicBezTo>
                <a:cubicBezTo>
                  <a:pt x="674" y="833"/>
                  <a:pt x="674" y="833"/>
                  <a:pt x="674" y="833"/>
                </a:cubicBezTo>
                <a:cubicBezTo>
                  <a:pt x="621" y="833"/>
                  <a:pt x="621" y="833"/>
                  <a:pt x="621" y="833"/>
                </a:cubicBezTo>
                <a:lnTo>
                  <a:pt x="617" y="753"/>
                </a:lnTo>
                <a:moveTo>
                  <a:pt x="623" y="871"/>
                </a:moveTo>
                <a:lnTo>
                  <a:pt x="623" y="871"/>
                </a:lnTo>
                <a:cubicBezTo>
                  <a:pt x="672" y="871"/>
                  <a:pt x="672" y="871"/>
                  <a:pt x="672" y="871"/>
                </a:cubicBezTo>
                <a:cubicBezTo>
                  <a:pt x="667" y="970"/>
                  <a:pt x="667" y="970"/>
                  <a:pt x="667" y="970"/>
                </a:cubicBezTo>
                <a:cubicBezTo>
                  <a:pt x="628" y="970"/>
                  <a:pt x="628" y="970"/>
                  <a:pt x="628" y="970"/>
                </a:cubicBezTo>
                <a:lnTo>
                  <a:pt x="623" y="871"/>
                </a:lnTo>
                <a:moveTo>
                  <a:pt x="679" y="714"/>
                </a:moveTo>
                <a:lnTo>
                  <a:pt x="679" y="714"/>
                </a:lnTo>
                <a:cubicBezTo>
                  <a:pt x="616" y="714"/>
                  <a:pt x="616" y="714"/>
                  <a:pt x="616" y="714"/>
                </a:cubicBezTo>
                <a:cubicBezTo>
                  <a:pt x="613" y="653"/>
                  <a:pt x="613" y="653"/>
                  <a:pt x="613" y="653"/>
                </a:cubicBezTo>
                <a:cubicBezTo>
                  <a:pt x="624" y="658"/>
                  <a:pt x="636" y="660"/>
                  <a:pt x="649" y="660"/>
                </a:cubicBezTo>
                <a:cubicBezTo>
                  <a:pt x="660" y="660"/>
                  <a:pt x="672" y="658"/>
                  <a:pt x="682" y="654"/>
                </a:cubicBezTo>
                <a:lnTo>
                  <a:pt x="679" y="714"/>
                </a:lnTo>
                <a:moveTo>
                  <a:pt x="634" y="1103"/>
                </a:moveTo>
                <a:lnTo>
                  <a:pt x="634" y="1103"/>
                </a:lnTo>
                <a:cubicBezTo>
                  <a:pt x="630" y="1008"/>
                  <a:pt x="630" y="1008"/>
                  <a:pt x="630" y="1008"/>
                </a:cubicBezTo>
                <a:cubicBezTo>
                  <a:pt x="665" y="1008"/>
                  <a:pt x="665" y="1008"/>
                  <a:pt x="665" y="1008"/>
                </a:cubicBezTo>
                <a:cubicBezTo>
                  <a:pt x="660" y="1103"/>
                  <a:pt x="660" y="1103"/>
                  <a:pt x="660" y="1103"/>
                </a:cubicBezTo>
                <a:cubicBezTo>
                  <a:pt x="660" y="1109"/>
                  <a:pt x="654" y="1115"/>
                  <a:pt x="647" y="1115"/>
                </a:cubicBezTo>
                <a:lnTo>
                  <a:pt x="647" y="1115"/>
                </a:lnTo>
                <a:cubicBezTo>
                  <a:pt x="641" y="1115"/>
                  <a:pt x="635" y="1109"/>
                  <a:pt x="634" y="1103"/>
                </a:cubicBezTo>
                <a:moveTo>
                  <a:pt x="712" y="557"/>
                </a:moveTo>
                <a:lnTo>
                  <a:pt x="712" y="557"/>
                </a:lnTo>
                <a:cubicBezTo>
                  <a:pt x="712" y="591"/>
                  <a:pt x="686" y="618"/>
                  <a:pt x="653" y="621"/>
                </a:cubicBezTo>
                <a:cubicBezTo>
                  <a:pt x="616" y="623"/>
                  <a:pt x="586" y="593"/>
                  <a:pt x="586" y="556"/>
                </a:cubicBezTo>
                <a:cubicBezTo>
                  <a:pt x="586" y="466"/>
                  <a:pt x="586" y="466"/>
                  <a:pt x="586" y="466"/>
                </a:cubicBezTo>
                <a:cubicBezTo>
                  <a:pt x="586" y="429"/>
                  <a:pt x="616" y="399"/>
                  <a:pt x="653" y="401"/>
                </a:cubicBezTo>
                <a:cubicBezTo>
                  <a:pt x="686" y="404"/>
                  <a:pt x="712" y="431"/>
                  <a:pt x="712" y="465"/>
                </a:cubicBezTo>
                <a:lnTo>
                  <a:pt x="712" y="557"/>
                </a:lnTo>
                <a:moveTo>
                  <a:pt x="706" y="375"/>
                </a:moveTo>
                <a:lnTo>
                  <a:pt x="706" y="375"/>
                </a:lnTo>
                <a:cubicBezTo>
                  <a:pt x="694" y="375"/>
                  <a:pt x="685" y="366"/>
                  <a:pt x="685" y="354"/>
                </a:cubicBezTo>
                <a:cubicBezTo>
                  <a:pt x="685" y="343"/>
                  <a:pt x="694" y="334"/>
                  <a:pt x="706" y="334"/>
                </a:cubicBezTo>
                <a:cubicBezTo>
                  <a:pt x="717" y="334"/>
                  <a:pt x="726" y="343"/>
                  <a:pt x="726" y="354"/>
                </a:cubicBezTo>
                <a:cubicBezTo>
                  <a:pt x="726" y="366"/>
                  <a:pt x="717" y="375"/>
                  <a:pt x="706" y="375"/>
                </a:cubicBezTo>
                <a:moveTo>
                  <a:pt x="763" y="342"/>
                </a:moveTo>
                <a:lnTo>
                  <a:pt x="763" y="342"/>
                </a:lnTo>
                <a:cubicBezTo>
                  <a:pt x="1004" y="94"/>
                  <a:pt x="1004" y="94"/>
                  <a:pt x="1004" y="94"/>
                </a:cubicBezTo>
                <a:cubicBezTo>
                  <a:pt x="1034" y="63"/>
                  <a:pt x="1071" y="45"/>
                  <a:pt x="1110" y="40"/>
                </a:cubicBezTo>
                <a:cubicBezTo>
                  <a:pt x="754" y="388"/>
                  <a:pt x="754" y="388"/>
                  <a:pt x="754" y="388"/>
                </a:cubicBezTo>
                <a:cubicBezTo>
                  <a:pt x="754" y="389"/>
                  <a:pt x="753" y="389"/>
                  <a:pt x="753" y="389"/>
                </a:cubicBezTo>
                <a:cubicBezTo>
                  <a:pt x="760" y="379"/>
                  <a:pt x="764" y="367"/>
                  <a:pt x="764" y="354"/>
                </a:cubicBezTo>
                <a:cubicBezTo>
                  <a:pt x="764" y="350"/>
                  <a:pt x="763" y="346"/>
                  <a:pt x="763" y="342"/>
                </a:cubicBezTo>
                <a:moveTo>
                  <a:pt x="1110" y="614"/>
                </a:moveTo>
                <a:lnTo>
                  <a:pt x="1110" y="614"/>
                </a:lnTo>
                <a:cubicBezTo>
                  <a:pt x="1078" y="637"/>
                  <a:pt x="1037" y="641"/>
                  <a:pt x="1001" y="623"/>
                </a:cubicBezTo>
                <a:cubicBezTo>
                  <a:pt x="750" y="500"/>
                  <a:pt x="750" y="500"/>
                  <a:pt x="750" y="500"/>
                </a:cubicBezTo>
                <a:cubicBezTo>
                  <a:pt x="750" y="496"/>
                  <a:pt x="750" y="496"/>
                  <a:pt x="750" y="496"/>
                </a:cubicBezTo>
                <a:cubicBezTo>
                  <a:pt x="1125" y="600"/>
                  <a:pt x="1125" y="600"/>
                  <a:pt x="1125" y="600"/>
                </a:cubicBezTo>
                <a:cubicBezTo>
                  <a:pt x="1121" y="605"/>
                  <a:pt x="1116" y="609"/>
                  <a:pt x="1110" y="614"/>
                </a:cubicBezTo>
                <a:moveTo>
                  <a:pt x="1151" y="506"/>
                </a:moveTo>
                <a:lnTo>
                  <a:pt x="1151" y="506"/>
                </a:lnTo>
                <a:cubicBezTo>
                  <a:pt x="1152" y="508"/>
                  <a:pt x="1152" y="510"/>
                  <a:pt x="1152" y="513"/>
                </a:cubicBezTo>
                <a:cubicBezTo>
                  <a:pt x="1155" y="531"/>
                  <a:pt x="1153" y="549"/>
                  <a:pt x="1147" y="566"/>
                </a:cubicBezTo>
                <a:cubicBezTo>
                  <a:pt x="842" y="481"/>
                  <a:pt x="842" y="481"/>
                  <a:pt x="842" y="481"/>
                </a:cubicBezTo>
                <a:lnTo>
                  <a:pt x="1151" y="506"/>
                </a:lnTo>
                <a:moveTo>
                  <a:pt x="1061" y="424"/>
                </a:moveTo>
                <a:lnTo>
                  <a:pt x="1061" y="424"/>
                </a:lnTo>
                <a:cubicBezTo>
                  <a:pt x="1090" y="427"/>
                  <a:pt x="1116" y="444"/>
                  <a:pt x="1133" y="466"/>
                </a:cubicBezTo>
                <a:cubicBezTo>
                  <a:pt x="747" y="436"/>
                  <a:pt x="747" y="436"/>
                  <a:pt x="747" y="436"/>
                </a:cubicBezTo>
                <a:cubicBezTo>
                  <a:pt x="746" y="434"/>
                  <a:pt x="745" y="431"/>
                  <a:pt x="745" y="429"/>
                </a:cubicBezTo>
                <a:cubicBezTo>
                  <a:pt x="831" y="411"/>
                  <a:pt x="919" y="407"/>
                  <a:pt x="1007" y="418"/>
                </a:cubicBezTo>
                <a:lnTo>
                  <a:pt x="1061" y="424"/>
                </a:lnTo>
                <a:moveTo>
                  <a:pt x="1231" y="176"/>
                </a:moveTo>
                <a:lnTo>
                  <a:pt x="1231" y="176"/>
                </a:lnTo>
                <a:cubicBezTo>
                  <a:pt x="966" y="376"/>
                  <a:pt x="966" y="376"/>
                  <a:pt x="966" y="376"/>
                </a:cubicBezTo>
                <a:cubicBezTo>
                  <a:pt x="952" y="375"/>
                  <a:pt x="940" y="375"/>
                  <a:pt x="927" y="374"/>
                </a:cubicBezTo>
                <a:cubicBezTo>
                  <a:pt x="1093" y="228"/>
                  <a:pt x="1093" y="228"/>
                  <a:pt x="1093" y="228"/>
                </a:cubicBezTo>
                <a:cubicBezTo>
                  <a:pt x="1100" y="221"/>
                  <a:pt x="1101" y="209"/>
                  <a:pt x="1094" y="201"/>
                </a:cubicBezTo>
                <a:cubicBezTo>
                  <a:pt x="1087" y="193"/>
                  <a:pt x="1075" y="192"/>
                  <a:pt x="1067" y="199"/>
                </a:cubicBezTo>
                <a:cubicBezTo>
                  <a:pt x="868" y="375"/>
                  <a:pt x="868" y="375"/>
                  <a:pt x="868" y="375"/>
                </a:cubicBezTo>
                <a:cubicBezTo>
                  <a:pt x="852" y="376"/>
                  <a:pt x="835" y="377"/>
                  <a:pt x="819" y="379"/>
                </a:cubicBezTo>
                <a:cubicBezTo>
                  <a:pt x="1164" y="41"/>
                  <a:pt x="1164" y="41"/>
                  <a:pt x="1164" y="41"/>
                </a:cubicBezTo>
                <a:cubicBezTo>
                  <a:pt x="1184" y="44"/>
                  <a:pt x="1204" y="51"/>
                  <a:pt x="1223" y="61"/>
                </a:cubicBezTo>
                <a:cubicBezTo>
                  <a:pt x="1128" y="145"/>
                  <a:pt x="1128" y="145"/>
                  <a:pt x="1128" y="145"/>
                </a:cubicBezTo>
                <a:cubicBezTo>
                  <a:pt x="1121" y="152"/>
                  <a:pt x="1120" y="164"/>
                  <a:pt x="1127" y="172"/>
                </a:cubicBezTo>
                <a:cubicBezTo>
                  <a:pt x="1130" y="176"/>
                  <a:pt x="1136" y="179"/>
                  <a:pt x="1141" y="179"/>
                </a:cubicBezTo>
                <a:cubicBezTo>
                  <a:pt x="1146" y="179"/>
                  <a:pt x="1150" y="177"/>
                  <a:pt x="1154" y="174"/>
                </a:cubicBezTo>
                <a:cubicBezTo>
                  <a:pt x="1250" y="88"/>
                  <a:pt x="1250" y="88"/>
                  <a:pt x="1250" y="88"/>
                </a:cubicBezTo>
                <a:cubicBezTo>
                  <a:pt x="1255" y="97"/>
                  <a:pt x="1258" y="106"/>
                  <a:pt x="1258" y="117"/>
                </a:cubicBezTo>
                <a:cubicBezTo>
                  <a:pt x="1260" y="140"/>
                  <a:pt x="1250" y="162"/>
                  <a:pt x="1231" y="17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5574BCB-4DA5-413C-8E18-3CBD9F3EA4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421" y="1940931"/>
            <a:ext cx="3109229" cy="17984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14E15D-3AB4-4048-952C-FEA687E629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6534" y="1864552"/>
            <a:ext cx="3164098" cy="1414395"/>
          </a:xfrm>
          <a:prstGeom prst="rect">
            <a:avLst/>
          </a:prstGeom>
        </p:spPr>
      </p:pic>
    </p:spTree>
  </p:cSld>
  <p:clrMapOvr>
    <a:masterClrMapping/>
  </p:clrMapOvr>
  <p:transition spd="slow" advTm="10000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2" name="Google Shape;2122;p47"/>
          <p:cNvSpPr txBox="1">
            <a:spLocks noGrp="1"/>
          </p:cNvSpPr>
          <p:nvPr>
            <p:ph type="title"/>
          </p:nvPr>
        </p:nvSpPr>
        <p:spPr>
          <a:xfrm>
            <a:off x="720000" y="5212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February Perfect Attendance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3A64889-4314-4041-86A3-D84F39DA5B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9024" y="2611629"/>
            <a:ext cx="3593739" cy="181305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207C808-126A-4664-B277-DD05099FAAE6}"/>
              </a:ext>
            </a:extLst>
          </p:cNvPr>
          <p:cNvSpPr/>
          <p:nvPr/>
        </p:nvSpPr>
        <p:spPr>
          <a:xfrm>
            <a:off x="634073" y="1287087"/>
            <a:ext cx="7462038" cy="728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spcAft>
                <a:spcPts val="1600"/>
              </a:spcAft>
            </a:pPr>
            <a:r>
              <a:rPr lang="en-US" dirty="0"/>
              <a:t>Congratulations to our student who achieved Perfect Attendance for the month of February!</a:t>
            </a:r>
          </a:p>
          <a:p>
            <a:pPr marL="0" indent="0" algn="ctr">
              <a:spcAft>
                <a:spcPts val="1600"/>
              </a:spcAft>
            </a:pPr>
            <a:r>
              <a:rPr lang="en-US" dirty="0"/>
              <a:t>We appreciate you attending every day!!</a:t>
            </a:r>
          </a:p>
        </p:txBody>
      </p:sp>
      <p:sp>
        <p:nvSpPr>
          <p:cNvPr id="6" name="Google Shape;2016;p56">
            <a:extLst>
              <a:ext uri="{FF2B5EF4-FFF2-40B4-BE49-F238E27FC236}">
                <a16:creationId xmlns:a16="http://schemas.microsoft.com/office/drawing/2014/main" id="{1D7EA2A6-16D0-4854-9082-B5975204731B}"/>
              </a:ext>
            </a:extLst>
          </p:cNvPr>
          <p:cNvSpPr txBox="1">
            <a:spLocks/>
          </p:cNvSpPr>
          <p:nvPr/>
        </p:nvSpPr>
        <p:spPr>
          <a:xfrm>
            <a:off x="6275894" y="1713916"/>
            <a:ext cx="1509300" cy="3185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>
              <a:spcAft>
                <a:spcPts val="1600"/>
              </a:spcAft>
              <a:buFont typeface="Montserrat"/>
              <a:buNone/>
            </a:pPr>
            <a:endParaRPr lang="en-US" dirty="0"/>
          </a:p>
        </p:txBody>
      </p:sp>
      <p:sp>
        <p:nvSpPr>
          <p:cNvPr id="7" name="Google Shape;2016;p56">
            <a:extLst>
              <a:ext uri="{FF2B5EF4-FFF2-40B4-BE49-F238E27FC236}">
                <a16:creationId xmlns:a16="http://schemas.microsoft.com/office/drawing/2014/main" id="{D2A28E22-0FDA-43FE-AA9F-EB7393EC5FC9}"/>
              </a:ext>
            </a:extLst>
          </p:cNvPr>
          <p:cNvSpPr txBox="1">
            <a:spLocks/>
          </p:cNvSpPr>
          <p:nvPr/>
        </p:nvSpPr>
        <p:spPr>
          <a:xfrm>
            <a:off x="1216855" y="1835693"/>
            <a:ext cx="2251901" cy="3185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ma"/>
              <a:buChar char="●"/>
              <a:defRPr sz="1400" b="0" i="0" u="none" strike="noStrike" cap="none">
                <a:solidFill>
                  <a:schemeClr val="dk1"/>
                </a:solidFill>
                <a:latin typeface="Karma"/>
                <a:ea typeface="Karma"/>
                <a:cs typeface="Karma"/>
                <a:sym typeface="Karma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ma"/>
              <a:buChar char="○"/>
              <a:defRPr sz="1400" b="0" i="0" u="none" strike="noStrike" cap="none">
                <a:solidFill>
                  <a:schemeClr val="dk1"/>
                </a:solidFill>
                <a:latin typeface="Karma"/>
                <a:ea typeface="Karma"/>
                <a:cs typeface="Karma"/>
                <a:sym typeface="Karm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ma"/>
              <a:buChar char="■"/>
              <a:defRPr sz="1400" b="0" i="0" u="none" strike="noStrike" cap="none">
                <a:solidFill>
                  <a:schemeClr val="dk1"/>
                </a:solidFill>
                <a:latin typeface="Karma"/>
                <a:ea typeface="Karma"/>
                <a:cs typeface="Karma"/>
                <a:sym typeface="Karm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ma"/>
              <a:buChar char="●"/>
              <a:defRPr sz="1400" b="0" i="0" u="none" strike="noStrike" cap="none">
                <a:solidFill>
                  <a:schemeClr val="dk1"/>
                </a:solidFill>
                <a:latin typeface="Karma"/>
                <a:ea typeface="Karma"/>
                <a:cs typeface="Karma"/>
                <a:sym typeface="Karm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ma"/>
              <a:buChar char="○"/>
              <a:defRPr sz="1400" b="0" i="0" u="none" strike="noStrike" cap="none">
                <a:solidFill>
                  <a:schemeClr val="dk1"/>
                </a:solidFill>
                <a:latin typeface="Karma"/>
                <a:ea typeface="Karma"/>
                <a:cs typeface="Karma"/>
                <a:sym typeface="Karm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ma"/>
              <a:buChar char="■"/>
              <a:defRPr sz="1400" b="0" i="0" u="none" strike="noStrike" cap="none">
                <a:solidFill>
                  <a:schemeClr val="dk1"/>
                </a:solidFill>
                <a:latin typeface="Karma"/>
                <a:ea typeface="Karma"/>
                <a:cs typeface="Karma"/>
                <a:sym typeface="Karm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ma"/>
              <a:buChar char="●"/>
              <a:defRPr sz="1400" b="0" i="0" u="none" strike="noStrike" cap="none">
                <a:solidFill>
                  <a:schemeClr val="dk1"/>
                </a:solidFill>
                <a:latin typeface="Karma"/>
                <a:ea typeface="Karma"/>
                <a:cs typeface="Karma"/>
                <a:sym typeface="Karm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ma"/>
              <a:buChar char="○"/>
              <a:defRPr sz="1400" b="0" i="0" u="none" strike="noStrike" cap="none">
                <a:solidFill>
                  <a:schemeClr val="dk1"/>
                </a:solidFill>
                <a:latin typeface="Karma"/>
                <a:ea typeface="Karma"/>
                <a:cs typeface="Karma"/>
                <a:sym typeface="Karm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ma"/>
              <a:buChar char="■"/>
              <a:defRPr sz="1400" b="0" i="0" u="none" strike="noStrike" cap="none">
                <a:solidFill>
                  <a:schemeClr val="dk1"/>
                </a:solidFill>
                <a:latin typeface="Karma"/>
                <a:ea typeface="Karma"/>
                <a:cs typeface="Karma"/>
                <a:sym typeface="Karma"/>
              </a:defRPr>
            </a:lvl9pPr>
          </a:lstStyle>
          <a:p>
            <a:pPr marL="285750" indent="-285750">
              <a:spcAft>
                <a:spcPts val="1600"/>
              </a:spcAft>
            </a:pP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spcAft>
                <a:spcPts val="1600"/>
              </a:spcAft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Cortez Justin</a:t>
            </a:r>
          </a:p>
          <a:p>
            <a:pPr marL="285750" indent="-285750">
              <a:spcAft>
                <a:spcPts val="1600"/>
              </a:spcAft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Rodriguez Johnny</a:t>
            </a:r>
          </a:p>
          <a:p>
            <a:pPr marL="285750" indent="-285750">
              <a:spcAft>
                <a:spcPts val="1600"/>
              </a:spcAft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.Rushing Angel</a:t>
            </a:r>
          </a:p>
          <a:p>
            <a:pPr marL="285750" indent="-285750">
              <a:spcAft>
                <a:spcPts val="1600"/>
              </a:spcAft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Torres Jairo</a:t>
            </a:r>
          </a:p>
          <a:p>
            <a:pPr marL="285750" indent="-285750">
              <a:spcAft>
                <a:spcPts val="1600"/>
              </a:spcAft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Vasquez Brayan</a:t>
            </a:r>
          </a:p>
          <a:p>
            <a:pPr marL="285750" indent="-285750">
              <a:spcAft>
                <a:spcPts val="1600"/>
              </a:spcAft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Whitaker Jayden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spcAft>
                <a:spcPts val="1600"/>
              </a:spcAft>
              <a:buFont typeface="Karma"/>
              <a:buNone/>
            </a:pPr>
            <a:endParaRPr lang="en-US" dirty="0"/>
          </a:p>
        </p:txBody>
      </p:sp>
      <p:sp>
        <p:nvSpPr>
          <p:cNvPr id="9" name="Google Shape;2017;p56">
            <a:extLst>
              <a:ext uri="{FF2B5EF4-FFF2-40B4-BE49-F238E27FC236}">
                <a16:creationId xmlns:a16="http://schemas.microsoft.com/office/drawing/2014/main" id="{4F3E1379-3D9F-45B8-89EC-B10BCBB24575}"/>
              </a:ext>
            </a:extLst>
          </p:cNvPr>
          <p:cNvSpPr txBox="1">
            <a:spLocks/>
          </p:cNvSpPr>
          <p:nvPr/>
        </p:nvSpPr>
        <p:spPr>
          <a:xfrm>
            <a:off x="6069286" y="1713916"/>
            <a:ext cx="1509300" cy="30633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ma"/>
              <a:buChar char="●"/>
              <a:defRPr sz="1400" b="0" i="0" u="none" strike="noStrike" cap="none">
                <a:solidFill>
                  <a:schemeClr val="dk1"/>
                </a:solidFill>
                <a:latin typeface="Karma"/>
                <a:ea typeface="Karma"/>
                <a:cs typeface="Karma"/>
                <a:sym typeface="Karma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ma"/>
              <a:buChar char="○"/>
              <a:defRPr sz="1400" b="0" i="0" u="none" strike="noStrike" cap="none">
                <a:solidFill>
                  <a:schemeClr val="dk1"/>
                </a:solidFill>
                <a:latin typeface="Karma"/>
                <a:ea typeface="Karma"/>
                <a:cs typeface="Karma"/>
                <a:sym typeface="Karm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ma"/>
              <a:buChar char="■"/>
              <a:defRPr sz="1400" b="0" i="0" u="none" strike="noStrike" cap="none">
                <a:solidFill>
                  <a:schemeClr val="dk1"/>
                </a:solidFill>
                <a:latin typeface="Karma"/>
                <a:ea typeface="Karma"/>
                <a:cs typeface="Karma"/>
                <a:sym typeface="Karm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ma"/>
              <a:buChar char="●"/>
              <a:defRPr sz="1400" b="0" i="0" u="none" strike="noStrike" cap="none">
                <a:solidFill>
                  <a:schemeClr val="dk1"/>
                </a:solidFill>
                <a:latin typeface="Karma"/>
                <a:ea typeface="Karma"/>
                <a:cs typeface="Karma"/>
                <a:sym typeface="Karm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ma"/>
              <a:buChar char="○"/>
              <a:defRPr sz="1400" b="0" i="0" u="none" strike="noStrike" cap="none">
                <a:solidFill>
                  <a:schemeClr val="dk1"/>
                </a:solidFill>
                <a:latin typeface="Karma"/>
                <a:ea typeface="Karma"/>
                <a:cs typeface="Karma"/>
                <a:sym typeface="Karm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ma"/>
              <a:buChar char="■"/>
              <a:defRPr sz="1400" b="0" i="0" u="none" strike="noStrike" cap="none">
                <a:solidFill>
                  <a:schemeClr val="dk1"/>
                </a:solidFill>
                <a:latin typeface="Karma"/>
                <a:ea typeface="Karma"/>
                <a:cs typeface="Karma"/>
                <a:sym typeface="Karm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ma"/>
              <a:buChar char="●"/>
              <a:defRPr sz="1400" b="0" i="0" u="none" strike="noStrike" cap="none">
                <a:solidFill>
                  <a:schemeClr val="dk1"/>
                </a:solidFill>
                <a:latin typeface="Karma"/>
                <a:ea typeface="Karma"/>
                <a:cs typeface="Karma"/>
                <a:sym typeface="Karm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ma"/>
              <a:buChar char="○"/>
              <a:defRPr sz="1400" b="0" i="0" u="none" strike="noStrike" cap="none">
                <a:solidFill>
                  <a:schemeClr val="dk1"/>
                </a:solidFill>
                <a:latin typeface="Karma"/>
                <a:ea typeface="Karma"/>
                <a:cs typeface="Karma"/>
                <a:sym typeface="Karm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ma"/>
              <a:buChar char="■"/>
              <a:defRPr sz="1400" b="0" i="0" u="none" strike="noStrike" cap="none">
                <a:solidFill>
                  <a:schemeClr val="dk1"/>
                </a:solidFill>
                <a:latin typeface="Karma"/>
                <a:ea typeface="Karma"/>
                <a:cs typeface="Karma"/>
                <a:sym typeface="Karma"/>
              </a:defRPr>
            </a:lvl9pPr>
          </a:lstStyle>
          <a:p>
            <a:pPr marL="0" indent="0">
              <a:spcAft>
                <a:spcPts val="1600"/>
              </a:spcAft>
              <a:buFont typeface="Karma"/>
              <a:buNone/>
            </a:pPr>
            <a:endParaRPr lang="en-US" dirty="0"/>
          </a:p>
        </p:txBody>
      </p:sp>
    </p:spTree>
  </p:cSld>
  <p:clrMapOvr>
    <a:masterClrMapping/>
  </p:clrMapOvr>
  <p:transition spd="slow" advTm="10000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7" name="Google Shape;1087;p30"/>
          <p:cNvGrpSpPr/>
          <p:nvPr/>
        </p:nvGrpSpPr>
        <p:grpSpPr>
          <a:xfrm>
            <a:off x="7821823" y="1093754"/>
            <a:ext cx="1004094" cy="1212785"/>
            <a:chOff x="3150432" y="287387"/>
            <a:chExt cx="1004094" cy="1212785"/>
          </a:xfrm>
        </p:grpSpPr>
        <p:grpSp>
          <p:nvGrpSpPr>
            <p:cNvPr id="1088" name="Google Shape;1088;p30"/>
            <p:cNvGrpSpPr/>
            <p:nvPr/>
          </p:nvGrpSpPr>
          <p:grpSpPr>
            <a:xfrm>
              <a:off x="3212226" y="349176"/>
              <a:ext cx="942300" cy="1150997"/>
              <a:chOff x="-35274" y="4278676"/>
              <a:chExt cx="942300" cy="1150997"/>
            </a:xfrm>
          </p:grpSpPr>
          <p:sp>
            <p:nvSpPr>
              <p:cNvPr id="1089" name="Google Shape;1089;p30"/>
              <p:cNvSpPr/>
              <p:nvPr/>
            </p:nvSpPr>
            <p:spPr>
              <a:xfrm rot="1198661">
                <a:off x="588520" y="4620293"/>
                <a:ext cx="280235" cy="273392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1360" extrusionOk="0">
                    <a:moveTo>
                      <a:pt x="523" y="1325"/>
                    </a:moveTo>
                    <a:lnTo>
                      <a:pt x="523" y="1325"/>
                    </a:lnTo>
                    <a:cubicBezTo>
                      <a:pt x="864" y="1097"/>
                      <a:pt x="1289" y="829"/>
                      <a:pt x="1377" y="419"/>
                    </a:cubicBezTo>
                    <a:cubicBezTo>
                      <a:pt x="1562" y="-447"/>
                      <a:pt x="124" y="217"/>
                      <a:pt x="30" y="750"/>
                    </a:cubicBezTo>
                    <a:cubicBezTo>
                      <a:pt x="-112" y="1093"/>
                      <a:pt x="279" y="1478"/>
                      <a:pt x="523" y="13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0" name="Google Shape;1090;p30"/>
              <p:cNvSpPr/>
              <p:nvPr/>
            </p:nvSpPr>
            <p:spPr>
              <a:xfrm rot="1198661">
                <a:off x="213757" y="4753186"/>
                <a:ext cx="231787" cy="302742"/>
              </a:xfrm>
              <a:custGeom>
                <a:avLst/>
                <a:gdLst/>
                <a:ahLst/>
                <a:cxnLst/>
                <a:rect l="l" t="t" r="r" b="b"/>
                <a:pathLst>
                  <a:path w="1153" h="1506" extrusionOk="0">
                    <a:moveTo>
                      <a:pt x="280" y="1478"/>
                    </a:moveTo>
                    <a:lnTo>
                      <a:pt x="280" y="1478"/>
                    </a:lnTo>
                    <a:cubicBezTo>
                      <a:pt x="686" y="1659"/>
                      <a:pt x="1139" y="906"/>
                      <a:pt x="1152" y="433"/>
                    </a:cubicBezTo>
                    <a:cubicBezTo>
                      <a:pt x="1189" y="-835"/>
                      <a:pt x="-696" y="1046"/>
                      <a:pt x="280" y="147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1" name="Google Shape;1091;p30"/>
              <p:cNvSpPr/>
              <p:nvPr/>
            </p:nvSpPr>
            <p:spPr>
              <a:xfrm rot="1198661">
                <a:off x="111607" y="4833887"/>
                <a:ext cx="169870" cy="446474"/>
              </a:xfrm>
              <a:custGeom>
                <a:avLst/>
                <a:gdLst/>
                <a:ahLst/>
                <a:cxnLst/>
                <a:rect l="l" t="t" r="r" b="b"/>
                <a:pathLst>
                  <a:path w="845" h="2221" extrusionOk="0">
                    <a:moveTo>
                      <a:pt x="31" y="2221"/>
                    </a:moveTo>
                    <a:lnTo>
                      <a:pt x="31" y="2221"/>
                    </a:lnTo>
                    <a:cubicBezTo>
                      <a:pt x="30" y="2221"/>
                      <a:pt x="29" y="2221"/>
                      <a:pt x="28" y="2221"/>
                    </a:cubicBezTo>
                    <a:cubicBezTo>
                      <a:pt x="10" y="2220"/>
                      <a:pt x="-3" y="2204"/>
                      <a:pt x="0" y="2186"/>
                    </a:cubicBezTo>
                    <a:cubicBezTo>
                      <a:pt x="53" y="1611"/>
                      <a:pt x="363" y="641"/>
                      <a:pt x="785" y="13"/>
                    </a:cubicBezTo>
                    <a:cubicBezTo>
                      <a:pt x="795" y="-1"/>
                      <a:pt x="815" y="-5"/>
                      <a:pt x="830" y="5"/>
                    </a:cubicBezTo>
                    <a:cubicBezTo>
                      <a:pt x="845" y="15"/>
                      <a:pt x="849" y="35"/>
                      <a:pt x="839" y="50"/>
                    </a:cubicBezTo>
                    <a:cubicBezTo>
                      <a:pt x="422" y="668"/>
                      <a:pt x="117" y="1625"/>
                      <a:pt x="63" y="2192"/>
                    </a:cubicBezTo>
                    <a:cubicBezTo>
                      <a:pt x="62" y="2209"/>
                      <a:pt x="48" y="2221"/>
                      <a:pt x="31" y="222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2" name="Google Shape;1092;p30"/>
              <p:cNvSpPr/>
              <p:nvPr/>
            </p:nvSpPr>
            <p:spPr>
              <a:xfrm rot="1198661">
                <a:off x="253229" y="4847008"/>
                <a:ext cx="51262" cy="68549"/>
              </a:xfrm>
              <a:custGeom>
                <a:avLst/>
                <a:gdLst/>
                <a:ahLst/>
                <a:cxnLst/>
                <a:rect l="l" t="t" r="r" b="b"/>
                <a:pathLst>
                  <a:path w="255" h="341" extrusionOk="0">
                    <a:moveTo>
                      <a:pt x="222" y="341"/>
                    </a:moveTo>
                    <a:lnTo>
                      <a:pt x="222" y="341"/>
                    </a:lnTo>
                    <a:cubicBezTo>
                      <a:pt x="213" y="341"/>
                      <a:pt x="205" y="337"/>
                      <a:pt x="199" y="330"/>
                    </a:cubicBezTo>
                    <a:cubicBezTo>
                      <a:pt x="121" y="245"/>
                      <a:pt x="55" y="150"/>
                      <a:pt x="3" y="47"/>
                    </a:cubicBezTo>
                    <a:cubicBezTo>
                      <a:pt x="-5" y="31"/>
                      <a:pt x="2" y="12"/>
                      <a:pt x="17" y="4"/>
                    </a:cubicBezTo>
                    <a:cubicBezTo>
                      <a:pt x="33" y="-5"/>
                      <a:pt x="52" y="2"/>
                      <a:pt x="61" y="18"/>
                    </a:cubicBezTo>
                    <a:cubicBezTo>
                      <a:pt x="110" y="116"/>
                      <a:pt x="172" y="207"/>
                      <a:pt x="246" y="287"/>
                    </a:cubicBezTo>
                    <a:cubicBezTo>
                      <a:pt x="258" y="300"/>
                      <a:pt x="257" y="320"/>
                      <a:pt x="244" y="333"/>
                    </a:cubicBezTo>
                    <a:cubicBezTo>
                      <a:pt x="238" y="338"/>
                      <a:pt x="230" y="341"/>
                      <a:pt x="222" y="34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3" name="Google Shape;1093;p30"/>
              <p:cNvSpPr/>
              <p:nvPr/>
            </p:nvSpPr>
            <p:spPr>
              <a:xfrm rot="1198661">
                <a:off x="218318" y="4869539"/>
                <a:ext cx="60309" cy="81817"/>
              </a:xfrm>
              <a:custGeom>
                <a:avLst/>
                <a:gdLst/>
                <a:ahLst/>
                <a:cxnLst/>
                <a:rect l="l" t="t" r="r" b="b"/>
                <a:pathLst>
                  <a:path w="300" h="407" extrusionOk="0">
                    <a:moveTo>
                      <a:pt x="268" y="407"/>
                    </a:moveTo>
                    <a:lnTo>
                      <a:pt x="268" y="407"/>
                    </a:lnTo>
                    <a:cubicBezTo>
                      <a:pt x="257" y="407"/>
                      <a:pt x="247" y="402"/>
                      <a:pt x="241" y="393"/>
                    </a:cubicBezTo>
                    <a:cubicBezTo>
                      <a:pt x="5" y="49"/>
                      <a:pt x="5" y="49"/>
                      <a:pt x="5" y="49"/>
                    </a:cubicBezTo>
                    <a:cubicBezTo>
                      <a:pt x="-5" y="35"/>
                      <a:pt x="-2" y="15"/>
                      <a:pt x="13" y="5"/>
                    </a:cubicBezTo>
                    <a:cubicBezTo>
                      <a:pt x="28" y="-5"/>
                      <a:pt x="48" y="-1"/>
                      <a:pt x="58" y="13"/>
                    </a:cubicBezTo>
                    <a:cubicBezTo>
                      <a:pt x="294" y="357"/>
                      <a:pt x="294" y="357"/>
                      <a:pt x="294" y="357"/>
                    </a:cubicBezTo>
                    <a:cubicBezTo>
                      <a:pt x="304" y="372"/>
                      <a:pt x="300" y="392"/>
                      <a:pt x="285" y="402"/>
                    </a:cubicBezTo>
                    <a:cubicBezTo>
                      <a:pt x="280" y="406"/>
                      <a:pt x="274" y="407"/>
                      <a:pt x="268" y="407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4" name="Google Shape;1094;p30"/>
              <p:cNvSpPr/>
              <p:nvPr/>
            </p:nvSpPr>
            <p:spPr>
              <a:xfrm rot="1198661">
                <a:off x="718986" y="4764036"/>
                <a:ext cx="84432" cy="37390"/>
              </a:xfrm>
              <a:custGeom>
                <a:avLst/>
                <a:gdLst/>
                <a:ahLst/>
                <a:cxnLst/>
                <a:rect l="l" t="t" r="r" b="b"/>
                <a:pathLst>
                  <a:path w="420" h="186" extrusionOk="0">
                    <a:moveTo>
                      <a:pt x="388" y="186"/>
                    </a:moveTo>
                    <a:lnTo>
                      <a:pt x="388" y="186"/>
                    </a:lnTo>
                    <a:cubicBezTo>
                      <a:pt x="384" y="186"/>
                      <a:pt x="381" y="185"/>
                      <a:pt x="377" y="184"/>
                    </a:cubicBezTo>
                    <a:cubicBezTo>
                      <a:pt x="22" y="62"/>
                      <a:pt x="22" y="62"/>
                      <a:pt x="22" y="62"/>
                    </a:cubicBezTo>
                    <a:cubicBezTo>
                      <a:pt x="5" y="56"/>
                      <a:pt x="-4" y="38"/>
                      <a:pt x="2" y="21"/>
                    </a:cubicBezTo>
                    <a:cubicBezTo>
                      <a:pt x="8" y="4"/>
                      <a:pt x="26" y="-4"/>
                      <a:pt x="42" y="1"/>
                    </a:cubicBezTo>
                    <a:cubicBezTo>
                      <a:pt x="399" y="124"/>
                      <a:pt x="399" y="124"/>
                      <a:pt x="399" y="124"/>
                    </a:cubicBezTo>
                    <a:cubicBezTo>
                      <a:pt x="415" y="129"/>
                      <a:pt x="424" y="148"/>
                      <a:pt x="418" y="164"/>
                    </a:cubicBezTo>
                    <a:cubicBezTo>
                      <a:pt x="414" y="178"/>
                      <a:pt x="401" y="186"/>
                      <a:pt x="388" y="186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21950" rIns="90000" bIns="219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5" name="Google Shape;1095;p30"/>
              <p:cNvSpPr/>
              <p:nvPr/>
            </p:nvSpPr>
            <p:spPr>
              <a:xfrm rot="1198661">
                <a:off x="676167" y="4779221"/>
                <a:ext cx="86845" cy="48849"/>
              </a:xfrm>
              <a:custGeom>
                <a:avLst/>
                <a:gdLst/>
                <a:ahLst/>
                <a:cxnLst/>
                <a:rect l="l" t="t" r="r" b="b"/>
                <a:pathLst>
                  <a:path w="432" h="243" extrusionOk="0">
                    <a:moveTo>
                      <a:pt x="399" y="243"/>
                    </a:moveTo>
                    <a:lnTo>
                      <a:pt x="399" y="243"/>
                    </a:lnTo>
                    <a:cubicBezTo>
                      <a:pt x="395" y="243"/>
                      <a:pt x="391" y="242"/>
                      <a:pt x="387" y="240"/>
                    </a:cubicBezTo>
                    <a:cubicBezTo>
                      <a:pt x="316" y="210"/>
                      <a:pt x="254" y="178"/>
                      <a:pt x="194" y="147"/>
                    </a:cubicBezTo>
                    <a:cubicBezTo>
                      <a:pt x="136" y="117"/>
                      <a:pt x="81" y="87"/>
                      <a:pt x="19" y="61"/>
                    </a:cubicBezTo>
                    <a:cubicBezTo>
                      <a:pt x="3" y="54"/>
                      <a:pt x="-5" y="35"/>
                      <a:pt x="2" y="18"/>
                    </a:cubicBezTo>
                    <a:cubicBezTo>
                      <a:pt x="9" y="2"/>
                      <a:pt x="28" y="-5"/>
                      <a:pt x="45" y="2"/>
                    </a:cubicBezTo>
                    <a:cubicBezTo>
                      <a:pt x="109" y="30"/>
                      <a:pt x="167" y="60"/>
                      <a:pt x="224" y="90"/>
                    </a:cubicBezTo>
                    <a:cubicBezTo>
                      <a:pt x="283" y="120"/>
                      <a:pt x="343" y="152"/>
                      <a:pt x="412" y="182"/>
                    </a:cubicBezTo>
                    <a:cubicBezTo>
                      <a:pt x="428" y="189"/>
                      <a:pt x="436" y="207"/>
                      <a:pt x="429" y="224"/>
                    </a:cubicBezTo>
                    <a:cubicBezTo>
                      <a:pt x="424" y="236"/>
                      <a:pt x="412" y="243"/>
                      <a:pt x="399" y="243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2475" rIns="90000" bIns="424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6" name="Google Shape;1096;p30"/>
              <p:cNvSpPr/>
              <p:nvPr/>
            </p:nvSpPr>
            <p:spPr>
              <a:xfrm rot="1198661">
                <a:off x="146350" y="4618059"/>
                <a:ext cx="526898" cy="743989"/>
              </a:xfrm>
              <a:custGeom>
                <a:avLst/>
                <a:gdLst/>
                <a:ahLst/>
                <a:cxnLst/>
                <a:rect l="l" t="t" r="r" b="b"/>
                <a:pathLst>
                  <a:path w="2621" h="3701" extrusionOk="0">
                    <a:moveTo>
                      <a:pt x="31" y="3701"/>
                    </a:moveTo>
                    <a:lnTo>
                      <a:pt x="31" y="3701"/>
                    </a:lnTo>
                    <a:cubicBezTo>
                      <a:pt x="29" y="3701"/>
                      <a:pt x="27" y="3700"/>
                      <a:pt x="24" y="3700"/>
                    </a:cubicBezTo>
                    <a:cubicBezTo>
                      <a:pt x="7" y="3696"/>
                      <a:pt x="-4" y="3678"/>
                      <a:pt x="0" y="3661"/>
                    </a:cubicBezTo>
                    <a:cubicBezTo>
                      <a:pt x="26" y="3556"/>
                      <a:pt x="58" y="3451"/>
                      <a:pt x="97" y="3350"/>
                    </a:cubicBezTo>
                    <a:cubicBezTo>
                      <a:pt x="188" y="3112"/>
                      <a:pt x="315" y="2891"/>
                      <a:pt x="427" y="2707"/>
                    </a:cubicBezTo>
                    <a:cubicBezTo>
                      <a:pt x="901" y="1926"/>
                      <a:pt x="1874" y="656"/>
                      <a:pt x="2566" y="10"/>
                    </a:cubicBezTo>
                    <a:cubicBezTo>
                      <a:pt x="2579" y="-3"/>
                      <a:pt x="2599" y="-2"/>
                      <a:pt x="2611" y="11"/>
                    </a:cubicBezTo>
                    <a:cubicBezTo>
                      <a:pt x="2624" y="23"/>
                      <a:pt x="2623" y="43"/>
                      <a:pt x="2610" y="55"/>
                    </a:cubicBezTo>
                    <a:cubicBezTo>
                      <a:pt x="1921" y="699"/>
                      <a:pt x="954" y="1964"/>
                      <a:pt x="482" y="2740"/>
                    </a:cubicBezTo>
                    <a:cubicBezTo>
                      <a:pt x="371" y="2922"/>
                      <a:pt x="246" y="3140"/>
                      <a:pt x="157" y="3373"/>
                    </a:cubicBezTo>
                    <a:cubicBezTo>
                      <a:pt x="119" y="3471"/>
                      <a:pt x="87" y="3574"/>
                      <a:pt x="63" y="3676"/>
                    </a:cubicBezTo>
                    <a:cubicBezTo>
                      <a:pt x="59" y="3691"/>
                      <a:pt x="46" y="3701"/>
                      <a:pt x="31" y="370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7" name="Google Shape;1097;p30"/>
              <p:cNvSpPr/>
              <p:nvPr/>
            </p:nvSpPr>
            <p:spPr>
              <a:xfrm rot="1198661">
                <a:off x="637941" y="4685298"/>
                <a:ext cx="13469" cy="130464"/>
              </a:xfrm>
              <a:custGeom>
                <a:avLst/>
                <a:gdLst/>
                <a:ahLst/>
                <a:cxnLst/>
                <a:rect l="l" t="t" r="r" b="b"/>
                <a:pathLst>
                  <a:path w="67" h="649" extrusionOk="0">
                    <a:moveTo>
                      <a:pt x="35" y="649"/>
                    </a:moveTo>
                    <a:lnTo>
                      <a:pt x="35" y="649"/>
                    </a:lnTo>
                    <a:cubicBezTo>
                      <a:pt x="17" y="649"/>
                      <a:pt x="3" y="634"/>
                      <a:pt x="3" y="616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14"/>
                      <a:pt x="14" y="0"/>
                      <a:pt x="32" y="0"/>
                    </a:cubicBezTo>
                    <a:lnTo>
                      <a:pt x="32" y="0"/>
                    </a:lnTo>
                    <a:cubicBezTo>
                      <a:pt x="50" y="0"/>
                      <a:pt x="64" y="14"/>
                      <a:pt x="65" y="31"/>
                    </a:cubicBezTo>
                    <a:cubicBezTo>
                      <a:pt x="67" y="616"/>
                      <a:pt x="67" y="616"/>
                      <a:pt x="67" y="616"/>
                    </a:cubicBezTo>
                    <a:cubicBezTo>
                      <a:pt x="67" y="634"/>
                      <a:pt x="53" y="649"/>
                      <a:pt x="35" y="649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8" name="Google Shape;1098;p30"/>
              <p:cNvSpPr/>
              <p:nvPr/>
            </p:nvSpPr>
            <p:spPr>
              <a:xfrm rot="1198661">
                <a:off x="32162" y="4344298"/>
                <a:ext cx="468197" cy="477230"/>
              </a:xfrm>
              <a:custGeom>
                <a:avLst/>
                <a:gdLst/>
                <a:ahLst/>
                <a:cxnLst/>
                <a:rect l="l" t="t" r="r" b="b"/>
                <a:pathLst>
                  <a:path w="2329" h="2374" extrusionOk="0">
                    <a:moveTo>
                      <a:pt x="1469" y="2374"/>
                    </a:moveTo>
                    <a:lnTo>
                      <a:pt x="1469" y="2374"/>
                    </a:lnTo>
                    <a:cubicBezTo>
                      <a:pt x="-445" y="1466"/>
                      <a:pt x="-469" y="-1135"/>
                      <a:pt x="1281" y="1759"/>
                    </a:cubicBezTo>
                    <a:cubicBezTo>
                      <a:pt x="410" y="573"/>
                      <a:pt x="1539" y="-973"/>
                      <a:pt x="1516" y="1464"/>
                    </a:cubicBezTo>
                    <a:cubicBezTo>
                      <a:pt x="1483" y="912"/>
                      <a:pt x="2084" y="-403"/>
                      <a:pt x="2259" y="122"/>
                    </a:cubicBezTo>
                    <a:cubicBezTo>
                      <a:pt x="2413" y="582"/>
                      <a:pt x="2375" y="920"/>
                      <a:pt x="1469" y="237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9" name="Google Shape;1099;p30"/>
              <p:cNvSpPr/>
              <p:nvPr/>
            </p:nvSpPr>
            <p:spPr>
              <a:xfrm rot="1198661">
                <a:off x="177612" y="4477295"/>
                <a:ext cx="239828" cy="354606"/>
              </a:xfrm>
              <a:custGeom>
                <a:avLst/>
                <a:gdLst/>
                <a:ahLst/>
                <a:cxnLst/>
                <a:rect l="l" t="t" r="r" b="b"/>
                <a:pathLst>
                  <a:path w="1193" h="1764" extrusionOk="0">
                    <a:moveTo>
                      <a:pt x="667" y="1764"/>
                    </a:moveTo>
                    <a:lnTo>
                      <a:pt x="667" y="1764"/>
                    </a:lnTo>
                    <a:cubicBezTo>
                      <a:pt x="660" y="1764"/>
                      <a:pt x="652" y="1761"/>
                      <a:pt x="646" y="1756"/>
                    </a:cubicBezTo>
                    <a:cubicBezTo>
                      <a:pt x="140" y="1292"/>
                      <a:pt x="-67" y="631"/>
                      <a:pt x="19" y="399"/>
                    </a:cubicBezTo>
                    <a:cubicBezTo>
                      <a:pt x="45" y="328"/>
                      <a:pt x="92" y="316"/>
                      <a:pt x="118" y="315"/>
                    </a:cubicBezTo>
                    <a:cubicBezTo>
                      <a:pt x="244" y="310"/>
                      <a:pt x="422" y="528"/>
                      <a:pt x="627" y="937"/>
                    </a:cubicBezTo>
                    <a:cubicBezTo>
                      <a:pt x="577" y="471"/>
                      <a:pt x="698" y="137"/>
                      <a:pt x="863" y="32"/>
                    </a:cubicBezTo>
                    <a:cubicBezTo>
                      <a:pt x="932" y="-11"/>
                      <a:pt x="1006" y="-11"/>
                      <a:pt x="1064" y="34"/>
                    </a:cubicBezTo>
                    <a:cubicBezTo>
                      <a:pt x="1195" y="132"/>
                      <a:pt x="1267" y="464"/>
                      <a:pt x="1077" y="1103"/>
                    </a:cubicBezTo>
                    <a:cubicBezTo>
                      <a:pt x="1072" y="1120"/>
                      <a:pt x="1054" y="1130"/>
                      <a:pt x="1037" y="1125"/>
                    </a:cubicBezTo>
                    <a:cubicBezTo>
                      <a:pt x="1020" y="1120"/>
                      <a:pt x="1010" y="1102"/>
                      <a:pt x="1015" y="1085"/>
                    </a:cubicBezTo>
                    <a:cubicBezTo>
                      <a:pt x="1196" y="477"/>
                      <a:pt x="1134" y="167"/>
                      <a:pt x="1026" y="85"/>
                    </a:cubicBezTo>
                    <a:cubicBezTo>
                      <a:pt x="978" y="49"/>
                      <a:pt x="930" y="66"/>
                      <a:pt x="898" y="87"/>
                    </a:cubicBezTo>
                    <a:cubicBezTo>
                      <a:pt x="759" y="174"/>
                      <a:pt x="598" y="527"/>
                      <a:pt x="725" y="1141"/>
                    </a:cubicBezTo>
                    <a:cubicBezTo>
                      <a:pt x="728" y="1158"/>
                      <a:pt x="719" y="1173"/>
                      <a:pt x="703" y="1178"/>
                    </a:cubicBezTo>
                    <a:cubicBezTo>
                      <a:pt x="688" y="1184"/>
                      <a:pt x="671" y="1176"/>
                      <a:pt x="664" y="1161"/>
                    </a:cubicBezTo>
                    <a:cubicBezTo>
                      <a:pt x="396" y="578"/>
                      <a:pt x="205" y="375"/>
                      <a:pt x="121" y="379"/>
                    </a:cubicBezTo>
                    <a:cubicBezTo>
                      <a:pt x="114" y="379"/>
                      <a:pt x="94" y="380"/>
                      <a:pt x="79" y="421"/>
                    </a:cubicBezTo>
                    <a:cubicBezTo>
                      <a:pt x="9" y="612"/>
                      <a:pt x="187" y="1247"/>
                      <a:pt x="689" y="1708"/>
                    </a:cubicBezTo>
                    <a:cubicBezTo>
                      <a:pt x="702" y="1720"/>
                      <a:pt x="703" y="1740"/>
                      <a:pt x="691" y="1753"/>
                    </a:cubicBezTo>
                    <a:cubicBezTo>
                      <a:pt x="685" y="1760"/>
                      <a:pt x="676" y="1764"/>
                      <a:pt x="667" y="1764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0" name="Google Shape;1100;p30"/>
              <p:cNvSpPr/>
              <p:nvPr/>
            </p:nvSpPr>
            <p:spPr>
              <a:xfrm rot="1198661">
                <a:off x="310756" y="4467899"/>
                <a:ext cx="476640" cy="465169"/>
              </a:xfrm>
              <a:custGeom>
                <a:avLst/>
                <a:gdLst/>
                <a:ahLst/>
                <a:cxnLst/>
                <a:rect l="l" t="t" r="r" b="b"/>
                <a:pathLst>
                  <a:path w="2371" h="2314" extrusionOk="0">
                    <a:moveTo>
                      <a:pt x="84" y="2314"/>
                    </a:moveTo>
                    <a:lnTo>
                      <a:pt x="84" y="2314"/>
                    </a:lnTo>
                    <a:cubicBezTo>
                      <a:pt x="-423" y="259"/>
                      <a:pt x="1576" y="-1406"/>
                      <a:pt x="443" y="1780"/>
                    </a:cubicBezTo>
                    <a:cubicBezTo>
                      <a:pt x="811" y="355"/>
                      <a:pt x="2721" y="251"/>
                      <a:pt x="820" y="1774"/>
                    </a:cubicBezTo>
                    <a:cubicBezTo>
                      <a:pt x="1227" y="1399"/>
                      <a:pt x="2625" y="1032"/>
                      <a:pt x="2330" y="1500"/>
                    </a:cubicBezTo>
                    <a:cubicBezTo>
                      <a:pt x="2071" y="1910"/>
                      <a:pt x="1786" y="2094"/>
                      <a:pt x="84" y="231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1" name="Google Shape;1101;p30"/>
              <p:cNvSpPr/>
              <p:nvPr/>
            </p:nvSpPr>
            <p:spPr>
              <a:xfrm rot="1198661">
                <a:off x="304082" y="4634506"/>
                <a:ext cx="321446" cy="279021"/>
              </a:xfrm>
              <a:custGeom>
                <a:avLst/>
                <a:gdLst/>
                <a:ahLst/>
                <a:cxnLst/>
                <a:rect l="l" t="t" r="r" b="b"/>
                <a:pathLst>
                  <a:path w="1599" h="1388" extrusionOk="0">
                    <a:moveTo>
                      <a:pt x="33" y="1388"/>
                    </a:moveTo>
                    <a:lnTo>
                      <a:pt x="33" y="1388"/>
                    </a:lnTo>
                    <a:cubicBezTo>
                      <a:pt x="33" y="1388"/>
                      <a:pt x="32" y="1388"/>
                      <a:pt x="31" y="1388"/>
                    </a:cubicBezTo>
                    <a:cubicBezTo>
                      <a:pt x="13" y="1387"/>
                      <a:pt x="0" y="1372"/>
                      <a:pt x="0" y="1354"/>
                    </a:cubicBezTo>
                    <a:cubicBezTo>
                      <a:pt x="40" y="669"/>
                      <a:pt x="420" y="91"/>
                      <a:pt x="655" y="9"/>
                    </a:cubicBezTo>
                    <a:cubicBezTo>
                      <a:pt x="726" y="-15"/>
                      <a:pt x="766" y="14"/>
                      <a:pt x="783" y="33"/>
                    </a:cubicBezTo>
                    <a:cubicBezTo>
                      <a:pt x="866" y="127"/>
                      <a:pt x="809" y="404"/>
                      <a:pt x="623" y="822"/>
                    </a:cubicBezTo>
                    <a:cubicBezTo>
                      <a:pt x="952" y="488"/>
                      <a:pt x="1288" y="369"/>
                      <a:pt x="1474" y="431"/>
                    </a:cubicBezTo>
                    <a:cubicBezTo>
                      <a:pt x="1551" y="458"/>
                      <a:pt x="1596" y="514"/>
                      <a:pt x="1599" y="588"/>
                    </a:cubicBezTo>
                    <a:cubicBezTo>
                      <a:pt x="1606" y="752"/>
                      <a:pt x="1393" y="1018"/>
                      <a:pt x="779" y="1275"/>
                    </a:cubicBezTo>
                    <a:cubicBezTo>
                      <a:pt x="762" y="1282"/>
                      <a:pt x="744" y="1274"/>
                      <a:pt x="737" y="1258"/>
                    </a:cubicBezTo>
                    <a:cubicBezTo>
                      <a:pt x="730" y="1242"/>
                      <a:pt x="737" y="1223"/>
                      <a:pt x="753" y="1216"/>
                    </a:cubicBezTo>
                    <a:cubicBezTo>
                      <a:pt x="1338" y="971"/>
                      <a:pt x="1540" y="726"/>
                      <a:pt x="1535" y="590"/>
                    </a:cubicBezTo>
                    <a:cubicBezTo>
                      <a:pt x="1533" y="531"/>
                      <a:pt x="1489" y="504"/>
                      <a:pt x="1453" y="492"/>
                    </a:cubicBezTo>
                    <a:cubicBezTo>
                      <a:pt x="1297" y="440"/>
                      <a:pt x="922" y="540"/>
                      <a:pt x="526" y="1026"/>
                    </a:cubicBezTo>
                    <a:cubicBezTo>
                      <a:pt x="516" y="1039"/>
                      <a:pt x="498" y="1043"/>
                      <a:pt x="484" y="1033"/>
                    </a:cubicBezTo>
                    <a:cubicBezTo>
                      <a:pt x="470" y="1025"/>
                      <a:pt x="466" y="1007"/>
                      <a:pt x="473" y="993"/>
                    </a:cubicBezTo>
                    <a:cubicBezTo>
                      <a:pt x="754" y="415"/>
                      <a:pt x="790" y="138"/>
                      <a:pt x="735" y="76"/>
                    </a:cubicBezTo>
                    <a:cubicBezTo>
                      <a:pt x="730" y="71"/>
                      <a:pt x="717" y="56"/>
                      <a:pt x="677" y="70"/>
                    </a:cubicBezTo>
                    <a:cubicBezTo>
                      <a:pt x="483" y="137"/>
                      <a:pt x="103" y="677"/>
                      <a:pt x="65" y="1358"/>
                    </a:cubicBezTo>
                    <a:cubicBezTo>
                      <a:pt x="64" y="1375"/>
                      <a:pt x="50" y="1388"/>
                      <a:pt x="33" y="1388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02" name="Google Shape;1102;p30"/>
            <p:cNvSpPr/>
            <p:nvPr/>
          </p:nvSpPr>
          <p:spPr>
            <a:xfrm>
              <a:off x="3150432" y="403999"/>
              <a:ext cx="61800" cy="618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Karma"/>
                <a:ea typeface="Karma"/>
                <a:cs typeface="Karma"/>
                <a:sym typeface="Karma"/>
              </a:endParaRPr>
            </a:p>
          </p:txBody>
        </p:sp>
        <p:sp>
          <p:nvSpPr>
            <p:cNvPr id="1103" name="Google Shape;1103;p30"/>
            <p:cNvSpPr/>
            <p:nvPr/>
          </p:nvSpPr>
          <p:spPr>
            <a:xfrm>
              <a:off x="3427882" y="287387"/>
              <a:ext cx="61800" cy="61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Karma"/>
                <a:ea typeface="Karma"/>
                <a:cs typeface="Karma"/>
                <a:sym typeface="Karma"/>
              </a:endParaRPr>
            </a:p>
          </p:txBody>
        </p:sp>
      </p:grpSp>
      <p:sp>
        <p:nvSpPr>
          <p:cNvPr id="1104" name="Google Shape;1104;p30"/>
          <p:cNvSpPr txBox="1">
            <a:spLocks noGrp="1"/>
          </p:cNvSpPr>
          <p:nvPr>
            <p:ph type="subTitle" idx="1"/>
          </p:nvPr>
        </p:nvSpPr>
        <p:spPr>
          <a:xfrm>
            <a:off x="2421675" y="1601622"/>
            <a:ext cx="4441310" cy="217531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When scheduling appointments, please try to schedule AFTER 2</a:t>
            </a:r>
            <a:r>
              <a:rPr lang="en-US" sz="1800" baseline="30000" dirty="0"/>
              <a:t>nd</a:t>
            </a:r>
            <a:r>
              <a:rPr lang="en-US" sz="1800" dirty="0"/>
              <a:t> period for AM session or AFTER 6</a:t>
            </a:r>
            <a:r>
              <a:rPr lang="en-US" sz="1800" baseline="30000" dirty="0"/>
              <a:t>th</a:t>
            </a:r>
            <a:r>
              <a:rPr lang="en-US" sz="1800" dirty="0"/>
              <a:t> period for PM session </a:t>
            </a:r>
            <a:endParaRPr sz="1800" dirty="0"/>
          </a:p>
        </p:txBody>
      </p:sp>
      <p:sp>
        <p:nvSpPr>
          <p:cNvPr id="1105" name="Google Shape;1105;p30"/>
          <p:cNvSpPr txBox="1">
            <a:spLocks noGrp="1"/>
          </p:cNvSpPr>
          <p:nvPr>
            <p:ph type="title"/>
          </p:nvPr>
        </p:nvSpPr>
        <p:spPr>
          <a:xfrm>
            <a:off x="1500437" y="-901970"/>
            <a:ext cx="6328670" cy="227704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PLEASE HELP US IMPROVE ATTENDANCE</a:t>
            </a:r>
            <a:endParaRPr sz="3600" dirty="0"/>
          </a:p>
        </p:txBody>
      </p:sp>
      <p:grpSp>
        <p:nvGrpSpPr>
          <p:cNvPr id="1109" name="Google Shape;1109;p30"/>
          <p:cNvGrpSpPr/>
          <p:nvPr/>
        </p:nvGrpSpPr>
        <p:grpSpPr>
          <a:xfrm>
            <a:off x="652984" y="3776940"/>
            <a:ext cx="3024577" cy="1225298"/>
            <a:chOff x="5538000" y="3668099"/>
            <a:chExt cx="2790200" cy="1130349"/>
          </a:xfrm>
        </p:grpSpPr>
        <p:sp>
          <p:nvSpPr>
            <p:cNvPr id="1110" name="Google Shape;1110;p30"/>
            <p:cNvSpPr/>
            <p:nvPr/>
          </p:nvSpPr>
          <p:spPr>
            <a:xfrm>
              <a:off x="5574330" y="3668099"/>
              <a:ext cx="2753870" cy="1064403"/>
            </a:xfrm>
            <a:custGeom>
              <a:avLst/>
              <a:gdLst/>
              <a:ahLst/>
              <a:cxnLst/>
              <a:rect l="l" t="t" r="r" b="b"/>
              <a:pathLst>
                <a:path w="16429" h="6350" extrusionOk="0">
                  <a:moveTo>
                    <a:pt x="2646" y="5877"/>
                  </a:moveTo>
                  <a:lnTo>
                    <a:pt x="2646" y="5877"/>
                  </a:lnTo>
                  <a:cubicBezTo>
                    <a:pt x="1649" y="5614"/>
                    <a:pt x="-353" y="4895"/>
                    <a:pt x="54" y="3493"/>
                  </a:cubicBezTo>
                  <a:cubicBezTo>
                    <a:pt x="518" y="1895"/>
                    <a:pt x="2570" y="2569"/>
                    <a:pt x="3305" y="3802"/>
                  </a:cubicBezTo>
                  <a:cubicBezTo>
                    <a:pt x="1628" y="273"/>
                    <a:pt x="5595" y="-1738"/>
                    <a:pt x="6743" y="2132"/>
                  </a:cubicBezTo>
                  <a:cubicBezTo>
                    <a:pt x="7651" y="-1558"/>
                    <a:pt x="11098" y="89"/>
                    <a:pt x="10029" y="2942"/>
                  </a:cubicBezTo>
                  <a:cubicBezTo>
                    <a:pt x="11924" y="50"/>
                    <a:pt x="13624" y="2689"/>
                    <a:pt x="13006" y="3464"/>
                  </a:cubicBezTo>
                  <a:cubicBezTo>
                    <a:pt x="16959" y="-651"/>
                    <a:pt x="18718" y="6173"/>
                    <a:pt x="11389" y="6318"/>
                  </a:cubicBezTo>
                  <a:cubicBezTo>
                    <a:pt x="11388" y="6329"/>
                    <a:pt x="11388" y="6339"/>
                    <a:pt x="11387" y="6350"/>
                  </a:cubicBezTo>
                  <a:cubicBezTo>
                    <a:pt x="11387" y="6350"/>
                    <a:pt x="4135" y="6271"/>
                    <a:pt x="2646" y="58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1" name="Google Shape;1111;p30"/>
            <p:cNvSpPr/>
            <p:nvPr/>
          </p:nvSpPr>
          <p:spPr>
            <a:xfrm>
              <a:off x="5538000" y="3795490"/>
              <a:ext cx="2637885" cy="1002958"/>
            </a:xfrm>
            <a:custGeom>
              <a:avLst/>
              <a:gdLst/>
              <a:ahLst/>
              <a:cxnLst/>
              <a:rect l="l" t="t" r="r" b="b"/>
              <a:pathLst>
                <a:path w="15970" h="6072" extrusionOk="0">
                  <a:moveTo>
                    <a:pt x="6005" y="6072"/>
                  </a:moveTo>
                  <a:lnTo>
                    <a:pt x="6005" y="6072"/>
                  </a:lnTo>
                  <a:cubicBezTo>
                    <a:pt x="5313" y="6072"/>
                    <a:pt x="4860" y="6068"/>
                    <a:pt x="4842" y="6068"/>
                  </a:cubicBezTo>
                  <a:cubicBezTo>
                    <a:pt x="4826" y="6068"/>
                    <a:pt x="4812" y="6055"/>
                    <a:pt x="4811" y="6038"/>
                  </a:cubicBezTo>
                  <a:cubicBezTo>
                    <a:pt x="3387" y="5982"/>
                    <a:pt x="2226" y="5689"/>
                    <a:pt x="1360" y="5166"/>
                  </a:cubicBezTo>
                  <a:cubicBezTo>
                    <a:pt x="653" y="4738"/>
                    <a:pt x="185" y="4173"/>
                    <a:pt x="42" y="3572"/>
                  </a:cubicBezTo>
                  <a:cubicBezTo>
                    <a:pt x="-93" y="3001"/>
                    <a:pt x="101" y="2477"/>
                    <a:pt x="537" y="2238"/>
                  </a:cubicBezTo>
                  <a:cubicBezTo>
                    <a:pt x="857" y="2062"/>
                    <a:pt x="1268" y="2051"/>
                    <a:pt x="1724" y="2207"/>
                  </a:cubicBezTo>
                  <a:cubicBezTo>
                    <a:pt x="2207" y="2372"/>
                    <a:pt x="2713" y="2710"/>
                    <a:pt x="3230" y="3214"/>
                  </a:cubicBezTo>
                  <a:cubicBezTo>
                    <a:pt x="2881" y="2437"/>
                    <a:pt x="2953" y="1612"/>
                    <a:pt x="3435" y="973"/>
                  </a:cubicBezTo>
                  <a:cubicBezTo>
                    <a:pt x="3861" y="409"/>
                    <a:pt x="4506" y="142"/>
                    <a:pt x="5119" y="275"/>
                  </a:cubicBezTo>
                  <a:cubicBezTo>
                    <a:pt x="5569" y="374"/>
                    <a:pt x="6360" y="779"/>
                    <a:pt x="6789" y="2357"/>
                  </a:cubicBezTo>
                  <a:cubicBezTo>
                    <a:pt x="6765" y="838"/>
                    <a:pt x="7394" y="308"/>
                    <a:pt x="7680" y="146"/>
                  </a:cubicBezTo>
                  <a:cubicBezTo>
                    <a:pt x="8058" y="-69"/>
                    <a:pt x="8499" y="-45"/>
                    <a:pt x="8860" y="209"/>
                  </a:cubicBezTo>
                  <a:cubicBezTo>
                    <a:pt x="9347" y="550"/>
                    <a:pt x="9583" y="1209"/>
                    <a:pt x="9514" y="2003"/>
                  </a:cubicBezTo>
                  <a:cubicBezTo>
                    <a:pt x="9901" y="1063"/>
                    <a:pt x="10532" y="473"/>
                    <a:pt x="11270" y="371"/>
                  </a:cubicBezTo>
                  <a:cubicBezTo>
                    <a:pt x="11879" y="286"/>
                    <a:pt x="12484" y="559"/>
                    <a:pt x="12848" y="1083"/>
                  </a:cubicBezTo>
                  <a:cubicBezTo>
                    <a:pt x="13080" y="1416"/>
                    <a:pt x="13203" y="1831"/>
                    <a:pt x="13205" y="2281"/>
                  </a:cubicBezTo>
                  <a:cubicBezTo>
                    <a:pt x="13206" y="2702"/>
                    <a:pt x="13105" y="3141"/>
                    <a:pt x="12903" y="3591"/>
                  </a:cubicBezTo>
                  <a:cubicBezTo>
                    <a:pt x="13431" y="3004"/>
                    <a:pt x="14298" y="2634"/>
                    <a:pt x="14968" y="2742"/>
                  </a:cubicBezTo>
                  <a:cubicBezTo>
                    <a:pt x="15307" y="2796"/>
                    <a:pt x="15748" y="2992"/>
                    <a:pt x="15925" y="3624"/>
                  </a:cubicBezTo>
                  <a:cubicBezTo>
                    <a:pt x="16010" y="3928"/>
                    <a:pt x="15973" y="4217"/>
                    <a:pt x="15816" y="4481"/>
                  </a:cubicBezTo>
                  <a:cubicBezTo>
                    <a:pt x="15370" y="5230"/>
                    <a:pt x="14068" y="5625"/>
                    <a:pt x="13331" y="5793"/>
                  </a:cubicBezTo>
                  <a:cubicBezTo>
                    <a:pt x="13323" y="5763"/>
                    <a:pt x="13323" y="5763"/>
                    <a:pt x="13323" y="5763"/>
                  </a:cubicBezTo>
                  <a:cubicBezTo>
                    <a:pt x="13331" y="5793"/>
                    <a:pt x="13331" y="5793"/>
                    <a:pt x="13331" y="5793"/>
                  </a:cubicBezTo>
                  <a:cubicBezTo>
                    <a:pt x="12253" y="6040"/>
                    <a:pt x="8068" y="6072"/>
                    <a:pt x="6005" y="6072"/>
                  </a:cubicBezTo>
                  <a:moveTo>
                    <a:pt x="4873" y="6004"/>
                  </a:moveTo>
                  <a:lnTo>
                    <a:pt x="4873" y="6004"/>
                  </a:lnTo>
                  <a:cubicBezTo>
                    <a:pt x="5378" y="6007"/>
                    <a:pt x="11933" y="6048"/>
                    <a:pt x="13316" y="5731"/>
                  </a:cubicBezTo>
                  <a:cubicBezTo>
                    <a:pt x="14043" y="5565"/>
                    <a:pt x="15327" y="5176"/>
                    <a:pt x="15760" y="4448"/>
                  </a:cubicBezTo>
                  <a:cubicBezTo>
                    <a:pt x="15909" y="4199"/>
                    <a:pt x="15943" y="3928"/>
                    <a:pt x="15863" y="3642"/>
                  </a:cubicBezTo>
                  <a:cubicBezTo>
                    <a:pt x="15696" y="3043"/>
                    <a:pt x="15278" y="2856"/>
                    <a:pt x="14958" y="2805"/>
                  </a:cubicBezTo>
                  <a:cubicBezTo>
                    <a:pt x="14220" y="2687"/>
                    <a:pt x="13236" y="3167"/>
                    <a:pt x="12764" y="3875"/>
                  </a:cubicBezTo>
                  <a:cubicBezTo>
                    <a:pt x="12753" y="3889"/>
                    <a:pt x="12734" y="3893"/>
                    <a:pt x="12720" y="3885"/>
                  </a:cubicBezTo>
                  <a:cubicBezTo>
                    <a:pt x="12705" y="3876"/>
                    <a:pt x="12700" y="3857"/>
                    <a:pt x="12708" y="3842"/>
                  </a:cubicBezTo>
                  <a:cubicBezTo>
                    <a:pt x="13256" y="2819"/>
                    <a:pt x="13288" y="1828"/>
                    <a:pt x="12795" y="1120"/>
                  </a:cubicBezTo>
                  <a:cubicBezTo>
                    <a:pt x="12444" y="615"/>
                    <a:pt x="11863" y="353"/>
                    <a:pt x="11279" y="434"/>
                  </a:cubicBezTo>
                  <a:cubicBezTo>
                    <a:pt x="10500" y="543"/>
                    <a:pt x="9844" y="1217"/>
                    <a:pt x="9477" y="2281"/>
                  </a:cubicBezTo>
                  <a:cubicBezTo>
                    <a:pt x="9471" y="2297"/>
                    <a:pt x="9454" y="2306"/>
                    <a:pt x="9438" y="2302"/>
                  </a:cubicBezTo>
                  <a:cubicBezTo>
                    <a:pt x="9422" y="2298"/>
                    <a:pt x="9412" y="2282"/>
                    <a:pt x="9414" y="2265"/>
                  </a:cubicBezTo>
                  <a:cubicBezTo>
                    <a:pt x="9565" y="1376"/>
                    <a:pt x="9344" y="627"/>
                    <a:pt x="8823" y="262"/>
                  </a:cubicBezTo>
                  <a:cubicBezTo>
                    <a:pt x="8483" y="23"/>
                    <a:pt x="8067" y="0"/>
                    <a:pt x="7712" y="202"/>
                  </a:cubicBezTo>
                  <a:cubicBezTo>
                    <a:pt x="7417" y="368"/>
                    <a:pt x="6744" y="945"/>
                    <a:pt x="6868" y="2680"/>
                  </a:cubicBezTo>
                  <a:cubicBezTo>
                    <a:pt x="6870" y="2697"/>
                    <a:pt x="6857" y="2713"/>
                    <a:pt x="6841" y="2715"/>
                  </a:cubicBezTo>
                  <a:cubicBezTo>
                    <a:pt x="6824" y="2717"/>
                    <a:pt x="6808" y="2707"/>
                    <a:pt x="6805" y="2690"/>
                  </a:cubicBezTo>
                  <a:cubicBezTo>
                    <a:pt x="6408" y="880"/>
                    <a:pt x="5569" y="440"/>
                    <a:pt x="5105" y="338"/>
                  </a:cubicBezTo>
                  <a:cubicBezTo>
                    <a:pt x="4517" y="210"/>
                    <a:pt x="3897" y="468"/>
                    <a:pt x="3486" y="1012"/>
                  </a:cubicBezTo>
                  <a:cubicBezTo>
                    <a:pt x="2984" y="1678"/>
                    <a:pt x="2942" y="2555"/>
                    <a:pt x="3373" y="3359"/>
                  </a:cubicBezTo>
                  <a:cubicBezTo>
                    <a:pt x="3381" y="3373"/>
                    <a:pt x="3377" y="3391"/>
                    <a:pt x="3364" y="3400"/>
                  </a:cubicBezTo>
                  <a:cubicBezTo>
                    <a:pt x="3351" y="3410"/>
                    <a:pt x="3333" y="3408"/>
                    <a:pt x="3322" y="3397"/>
                  </a:cubicBezTo>
                  <a:cubicBezTo>
                    <a:pt x="2764" y="2824"/>
                    <a:pt x="2219" y="2444"/>
                    <a:pt x="1704" y="2268"/>
                  </a:cubicBezTo>
                  <a:cubicBezTo>
                    <a:pt x="1265" y="2118"/>
                    <a:pt x="871" y="2127"/>
                    <a:pt x="568" y="2294"/>
                  </a:cubicBezTo>
                  <a:cubicBezTo>
                    <a:pt x="158" y="2519"/>
                    <a:pt x="-24" y="3015"/>
                    <a:pt x="105" y="3557"/>
                  </a:cubicBezTo>
                  <a:cubicBezTo>
                    <a:pt x="353" y="4600"/>
                    <a:pt x="1741" y="5860"/>
                    <a:pt x="4842" y="5975"/>
                  </a:cubicBezTo>
                  <a:cubicBezTo>
                    <a:pt x="4859" y="5976"/>
                    <a:pt x="4872" y="5988"/>
                    <a:pt x="4873" y="6004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2" name="Google Shape;1112;p30"/>
            <p:cNvSpPr/>
            <p:nvPr/>
          </p:nvSpPr>
          <p:spPr>
            <a:xfrm>
              <a:off x="6757512" y="4166149"/>
              <a:ext cx="347533" cy="319618"/>
            </a:xfrm>
            <a:custGeom>
              <a:avLst/>
              <a:gdLst/>
              <a:ahLst/>
              <a:cxnLst/>
              <a:rect l="l" t="t" r="r" b="b"/>
              <a:pathLst>
                <a:path w="2104" h="1935" extrusionOk="0">
                  <a:moveTo>
                    <a:pt x="1537" y="1935"/>
                  </a:moveTo>
                  <a:lnTo>
                    <a:pt x="1537" y="1935"/>
                  </a:lnTo>
                  <a:cubicBezTo>
                    <a:pt x="1526" y="1935"/>
                    <a:pt x="1516" y="1930"/>
                    <a:pt x="1510" y="1920"/>
                  </a:cubicBezTo>
                  <a:cubicBezTo>
                    <a:pt x="1500" y="1904"/>
                    <a:pt x="1506" y="1884"/>
                    <a:pt x="1521" y="1875"/>
                  </a:cubicBezTo>
                  <a:cubicBezTo>
                    <a:pt x="2004" y="1590"/>
                    <a:pt x="2045" y="1437"/>
                    <a:pt x="2040" y="1385"/>
                  </a:cubicBezTo>
                  <a:cubicBezTo>
                    <a:pt x="2036" y="1348"/>
                    <a:pt x="2007" y="1320"/>
                    <a:pt x="1953" y="1301"/>
                  </a:cubicBezTo>
                  <a:cubicBezTo>
                    <a:pt x="1734" y="1223"/>
                    <a:pt x="1179" y="1336"/>
                    <a:pt x="837" y="1683"/>
                  </a:cubicBezTo>
                  <a:cubicBezTo>
                    <a:pt x="825" y="1695"/>
                    <a:pt x="805" y="1696"/>
                    <a:pt x="792" y="1684"/>
                  </a:cubicBezTo>
                  <a:cubicBezTo>
                    <a:pt x="780" y="1672"/>
                    <a:pt x="779" y="1652"/>
                    <a:pt x="791" y="1639"/>
                  </a:cubicBezTo>
                  <a:cubicBezTo>
                    <a:pt x="1345" y="1042"/>
                    <a:pt x="1558" y="516"/>
                    <a:pt x="1360" y="232"/>
                  </a:cubicBezTo>
                  <a:cubicBezTo>
                    <a:pt x="1239" y="58"/>
                    <a:pt x="969" y="13"/>
                    <a:pt x="704" y="124"/>
                  </a:cubicBezTo>
                  <a:cubicBezTo>
                    <a:pt x="328" y="281"/>
                    <a:pt x="-56" y="767"/>
                    <a:pt x="101" y="1622"/>
                  </a:cubicBezTo>
                  <a:cubicBezTo>
                    <a:pt x="104" y="1639"/>
                    <a:pt x="92" y="1656"/>
                    <a:pt x="75" y="1659"/>
                  </a:cubicBezTo>
                  <a:cubicBezTo>
                    <a:pt x="58" y="1662"/>
                    <a:pt x="41" y="1651"/>
                    <a:pt x="38" y="1633"/>
                  </a:cubicBezTo>
                  <a:cubicBezTo>
                    <a:pt x="-126" y="741"/>
                    <a:pt x="281" y="231"/>
                    <a:pt x="680" y="65"/>
                  </a:cubicBezTo>
                  <a:cubicBezTo>
                    <a:pt x="973" y="-57"/>
                    <a:pt x="1275" y="-4"/>
                    <a:pt x="1413" y="195"/>
                  </a:cubicBezTo>
                  <a:cubicBezTo>
                    <a:pt x="1506" y="330"/>
                    <a:pt x="1639" y="704"/>
                    <a:pt x="1055" y="1431"/>
                  </a:cubicBezTo>
                  <a:cubicBezTo>
                    <a:pt x="1393" y="1229"/>
                    <a:pt x="1787" y="1174"/>
                    <a:pt x="1975" y="1240"/>
                  </a:cubicBezTo>
                  <a:cubicBezTo>
                    <a:pt x="2074" y="1276"/>
                    <a:pt x="2099" y="1335"/>
                    <a:pt x="2104" y="1379"/>
                  </a:cubicBezTo>
                  <a:cubicBezTo>
                    <a:pt x="2117" y="1520"/>
                    <a:pt x="1927" y="1711"/>
                    <a:pt x="1553" y="1931"/>
                  </a:cubicBezTo>
                  <a:cubicBezTo>
                    <a:pt x="1549" y="1933"/>
                    <a:pt x="1543" y="1935"/>
                    <a:pt x="1537" y="1935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3" name="Google Shape;1113;p30"/>
            <p:cNvSpPr/>
            <p:nvPr/>
          </p:nvSpPr>
          <p:spPr>
            <a:xfrm>
              <a:off x="6297985" y="4297135"/>
              <a:ext cx="204325" cy="232735"/>
            </a:xfrm>
            <a:custGeom>
              <a:avLst/>
              <a:gdLst/>
              <a:ahLst/>
              <a:cxnLst/>
              <a:rect l="l" t="t" r="r" b="b"/>
              <a:pathLst>
                <a:path w="1237" h="1409" extrusionOk="0">
                  <a:moveTo>
                    <a:pt x="1205" y="1409"/>
                  </a:moveTo>
                  <a:lnTo>
                    <a:pt x="1205" y="1409"/>
                  </a:lnTo>
                  <a:cubicBezTo>
                    <a:pt x="1189" y="1409"/>
                    <a:pt x="1176" y="1398"/>
                    <a:pt x="1173" y="1381"/>
                  </a:cubicBezTo>
                  <a:cubicBezTo>
                    <a:pt x="1058" y="542"/>
                    <a:pt x="695" y="117"/>
                    <a:pt x="387" y="68"/>
                  </a:cubicBezTo>
                  <a:cubicBezTo>
                    <a:pt x="257" y="48"/>
                    <a:pt x="149" y="99"/>
                    <a:pt x="97" y="206"/>
                  </a:cubicBezTo>
                  <a:cubicBezTo>
                    <a:pt x="4" y="398"/>
                    <a:pt x="90" y="802"/>
                    <a:pt x="640" y="1305"/>
                  </a:cubicBezTo>
                  <a:cubicBezTo>
                    <a:pt x="653" y="1318"/>
                    <a:pt x="654" y="1338"/>
                    <a:pt x="641" y="1351"/>
                  </a:cubicBezTo>
                  <a:cubicBezTo>
                    <a:pt x="630" y="1364"/>
                    <a:pt x="609" y="1364"/>
                    <a:pt x="596" y="1353"/>
                  </a:cubicBezTo>
                  <a:cubicBezTo>
                    <a:pt x="22" y="826"/>
                    <a:pt x="-68" y="400"/>
                    <a:pt x="39" y="178"/>
                  </a:cubicBezTo>
                  <a:cubicBezTo>
                    <a:pt x="103" y="44"/>
                    <a:pt x="237" y="-20"/>
                    <a:pt x="397" y="5"/>
                  </a:cubicBezTo>
                  <a:cubicBezTo>
                    <a:pt x="704" y="53"/>
                    <a:pt x="1109" y="441"/>
                    <a:pt x="1237" y="1373"/>
                  </a:cubicBezTo>
                  <a:cubicBezTo>
                    <a:pt x="1239" y="1391"/>
                    <a:pt x="1227" y="1407"/>
                    <a:pt x="1209" y="1409"/>
                  </a:cubicBezTo>
                  <a:cubicBezTo>
                    <a:pt x="1208" y="1409"/>
                    <a:pt x="1206" y="1409"/>
                    <a:pt x="1205" y="1409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14" name="Google Shape;1114;p30"/>
          <p:cNvGrpSpPr/>
          <p:nvPr/>
        </p:nvGrpSpPr>
        <p:grpSpPr>
          <a:xfrm>
            <a:off x="3748957" y="3422549"/>
            <a:ext cx="123600" cy="416213"/>
            <a:chOff x="3748957" y="3422549"/>
            <a:chExt cx="123600" cy="416213"/>
          </a:xfrm>
        </p:grpSpPr>
        <p:sp>
          <p:nvSpPr>
            <p:cNvPr id="1115" name="Google Shape;1115;p30"/>
            <p:cNvSpPr/>
            <p:nvPr/>
          </p:nvSpPr>
          <p:spPr>
            <a:xfrm>
              <a:off x="3810757" y="3422549"/>
              <a:ext cx="61800" cy="618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Karma"/>
                <a:ea typeface="Karma"/>
                <a:cs typeface="Karma"/>
                <a:sym typeface="Karma"/>
              </a:endParaRPr>
            </a:p>
          </p:txBody>
        </p:sp>
        <p:sp>
          <p:nvSpPr>
            <p:cNvPr id="1116" name="Google Shape;1116;p30"/>
            <p:cNvSpPr/>
            <p:nvPr/>
          </p:nvSpPr>
          <p:spPr>
            <a:xfrm>
              <a:off x="3748957" y="3776962"/>
              <a:ext cx="61800" cy="61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Karma"/>
                <a:ea typeface="Karma"/>
                <a:cs typeface="Karma"/>
                <a:sym typeface="Karma"/>
              </a:endParaRPr>
            </a:p>
          </p:txBody>
        </p:sp>
      </p:grpSp>
      <p:grpSp>
        <p:nvGrpSpPr>
          <p:cNvPr id="1117" name="Google Shape;1117;p30"/>
          <p:cNvGrpSpPr/>
          <p:nvPr/>
        </p:nvGrpSpPr>
        <p:grpSpPr>
          <a:xfrm>
            <a:off x="643643" y="287374"/>
            <a:ext cx="911189" cy="470470"/>
            <a:chOff x="643643" y="287374"/>
            <a:chExt cx="911189" cy="470470"/>
          </a:xfrm>
        </p:grpSpPr>
        <p:sp>
          <p:nvSpPr>
            <p:cNvPr id="1118" name="Google Shape;1118;p30"/>
            <p:cNvSpPr/>
            <p:nvPr/>
          </p:nvSpPr>
          <p:spPr>
            <a:xfrm rot="-5680992">
              <a:off x="713225" y="286912"/>
              <a:ext cx="396741" cy="505200"/>
            </a:xfrm>
            <a:custGeom>
              <a:avLst/>
              <a:gdLst/>
              <a:ahLst/>
              <a:cxnLst/>
              <a:rect l="l" t="t" r="r" b="b"/>
              <a:pathLst>
                <a:path w="2136" h="2720" extrusionOk="0">
                  <a:moveTo>
                    <a:pt x="1354" y="2720"/>
                  </a:moveTo>
                  <a:lnTo>
                    <a:pt x="1354" y="2720"/>
                  </a:lnTo>
                  <a:cubicBezTo>
                    <a:pt x="1322" y="2720"/>
                    <a:pt x="1290" y="2719"/>
                    <a:pt x="1257" y="2717"/>
                  </a:cubicBezTo>
                  <a:cubicBezTo>
                    <a:pt x="1239" y="2715"/>
                    <a:pt x="1225" y="2700"/>
                    <a:pt x="1227" y="2682"/>
                  </a:cubicBezTo>
                  <a:cubicBezTo>
                    <a:pt x="1229" y="2665"/>
                    <a:pt x="1243" y="2652"/>
                    <a:pt x="1262" y="2653"/>
                  </a:cubicBezTo>
                  <a:cubicBezTo>
                    <a:pt x="1776" y="2689"/>
                    <a:pt x="2038" y="2421"/>
                    <a:pt x="2068" y="2140"/>
                  </a:cubicBezTo>
                  <a:cubicBezTo>
                    <a:pt x="2098" y="1880"/>
                    <a:pt x="1932" y="1588"/>
                    <a:pt x="1563" y="1521"/>
                  </a:cubicBezTo>
                  <a:cubicBezTo>
                    <a:pt x="1536" y="1572"/>
                    <a:pt x="1500" y="1625"/>
                    <a:pt x="1456" y="1676"/>
                  </a:cubicBezTo>
                  <a:cubicBezTo>
                    <a:pt x="1288" y="1874"/>
                    <a:pt x="1004" y="2050"/>
                    <a:pt x="819" y="2002"/>
                  </a:cubicBezTo>
                  <a:cubicBezTo>
                    <a:pt x="767" y="1989"/>
                    <a:pt x="700" y="1950"/>
                    <a:pt x="678" y="1843"/>
                  </a:cubicBezTo>
                  <a:cubicBezTo>
                    <a:pt x="661" y="1758"/>
                    <a:pt x="683" y="1685"/>
                    <a:pt x="742" y="1623"/>
                  </a:cubicBezTo>
                  <a:cubicBezTo>
                    <a:pt x="908" y="1449"/>
                    <a:pt x="1321" y="1425"/>
                    <a:pt x="1526" y="1450"/>
                  </a:cubicBezTo>
                  <a:cubicBezTo>
                    <a:pt x="1574" y="1343"/>
                    <a:pt x="1581" y="1242"/>
                    <a:pt x="1543" y="1156"/>
                  </a:cubicBezTo>
                  <a:cubicBezTo>
                    <a:pt x="1542" y="1154"/>
                    <a:pt x="1542" y="1152"/>
                    <a:pt x="1541" y="1149"/>
                  </a:cubicBezTo>
                  <a:cubicBezTo>
                    <a:pt x="1524" y="1064"/>
                    <a:pt x="1464" y="991"/>
                    <a:pt x="1375" y="938"/>
                  </a:cubicBezTo>
                  <a:cubicBezTo>
                    <a:pt x="1311" y="1103"/>
                    <a:pt x="1132" y="1243"/>
                    <a:pt x="961" y="1317"/>
                  </a:cubicBezTo>
                  <a:cubicBezTo>
                    <a:pt x="789" y="1391"/>
                    <a:pt x="637" y="1397"/>
                    <a:pt x="552" y="1334"/>
                  </a:cubicBezTo>
                  <a:cubicBezTo>
                    <a:pt x="513" y="1305"/>
                    <a:pt x="469" y="1246"/>
                    <a:pt x="482" y="1132"/>
                  </a:cubicBezTo>
                  <a:cubicBezTo>
                    <a:pt x="483" y="1128"/>
                    <a:pt x="484" y="1124"/>
                    <a:pt x="486" y="1120"/>
                  </a:cubicBezTo>
                  <a:cubicBezTo>
                    <a:pt x="643" y="833"/>
                    <a:pt x="957" y="771"/>
                    <a:pt x="1179" y="805"/>
                  </a:cubicBezTo>
                  <a:cubicBezTo>
                    <a:pt x="1234" y="813"/>
                    <a:pt x="1286" y="827"/>
                    <a:pt x="1334" y="846"/>
                  </a:cubicBezTo>
                  <a:cubicBezTo>
                    <a:pt x="1334" y="845"/>
                    <a:pt x="1334" y="845"/>
                    <a:pt x="1334" y="844"/>
                  </a:cubicBezTo>
                  <a:cubicBezTo>
                    <a:pt x="1374" y="497"/>
                    <a:pt x="1232" y="233"/>
                    <a:pt x="943" y="119"/>
                  </a:cubicBezTo>
                  <a:cubicBezTo>
                    <a:pt x="627" y="-4"/>
                    <a:pt x="230" y="87"/>
                    <a:pt x="59" y="323"/>
                  </a:cubicBezTo>
                  <a:cubicBezTo>
                    <a:pt x="48" y="337"/>
                    <a:pt x="28" y="340"/>
                    <a:pt x="13" y="330"/>
                  </a:cubicBezTo>
                  <a:cubicBezTo>
                    <a:pt x="0" y="320"/>
                    <a:pt x="-4" y="300"/>
                    <a:pt x="6" y="285"/>
                  </a:cubicBezTo>
                  <a:cubicBezTo>
                    <a:pt x="194" y="27"/>
                    <a:pt x="624" y="-74"/>
                    <a:pt x="966" y="59"/>
                  </a:cubicBezTo>
                  <a:cubicBezTo>
                    <a:pt x="1285" y="185"/>
                    <a:pt x="1442" y="472"/>
                    <a:pt x="1397" y="851"/>
                  </a:cubicBezTo>
                  <a:cubicBezTo>
                    <a:pt x="1397" y="859"/>
                    <a:pt x="1395" y="867"/>
                    <a:pt x="1394" y="875"/>
                  </a:cubicBezTo>
                  <a:cubicBezTo>
                    <a:pt x="1504" y="936"/>
                    <a:pt x="1581" y="1027"/>
                    <a:pt x="1603" y="1133"/>
                  </a:cubicBezTo>
                  <a:cubicBezTo>
                    <a:pt x="1645" y="1231"/>
                    <a:pt x="1640" y="1344"/>
                    <a:pt x="1592" y="1461"/>
                  </a:cubicBezTo>
                  <a:cubicBezTo>
                    <a:pt x="1988" y="1541"/>
                    <a:pt x="2164" y="1862"/>
                    <a:pt x="2133" y="2147"/>
                  </a:cubicBezTo>
                  <a:cubicBezTo>
                    <a:pt x="2100" y="2441"/>
                    <a:pt x="1846" y="2720"/>
                    <a:pt x="1354" y="2720"/>
                  </a:cubicBezTo>
                  <a:moveTo>
                    <a:pt x="1378" y="1506"/>
                  </a:moveTo>
                  <a:lnTo>
                    <a:pt x="1378" y="1506"/>
                  </a:lnTo>
                  <a:cubicBezTo>
                    <a:pt x="1173" y="1506"/>
                    <a:pt x="902" y="1549"/>
                    <a:pt x="789" y="1667"/>
                  </a:cubicBezTo>
                  <a:cubicBezTo>
                    <a:pt x="744" y="1714"/>
                    <a:pt x="729" y="1767"/>
                    <a:pt x="741" y="1830"/>
                  </a:cubicBezTo>
                  <a:cubicBezTo>
                    <a:pt x="753" y="1891"/>
                    <a:pt x="785" y="1927"/>
                    <a:pt x="836" y="1940"/>
                  </a:cubicBezTo>
                  <a:cubicBezTo>
                    <a:pt x="974" y="1976"/>
                    <a:pt x="1235" y="1836"/>
                    <a:pt x="1407" y="1635"/>
                  </a:cubicBezTo>
                  <a:cubicBezTo>
                    <a:pt x="1442" y="1594"/>
                    <a:pt x="1471" y="1552"/>
                    <a:pt x="1495" y="1512"/>
                  </a:cubicBezTo>
                  <a:cubicBezTo>
                    <a:pt x="1460" y="1508"/>
                    <a:pt x="1420" y="1506"/>
                    <a:pt x="1378" y="1506"/>
                  </a:cubicBezTo>
                  <a:moveTo>
                    <a:pt x="545" y="1146"/>
                  </a:moveTo>
                  <a:lnTo>
                    <a:pt x="545" y="1146"/>
                  </a:lnTo>
                  <a:cubicBezTo>
                    <a:pt x="539" y="1209"/>
                    <a:pt x="555" y="1255"/>
                    <a:pt x="591" y="1283"/>
                  </a:cubicBezTo>
                  <a:cubicBezTo>
                    <a:pt x="655" y="1331"/>
                    <a:pt x="787" y="1321"/>
                    <a:pt x="935" y="1258"/>
                  </a:cubicBezTo>
                  <a:cubicBezTo>
                    <a:pt x="1090" y="1191"/>
                    <a:pt x="1263" y="1059"/>
                    <a:pt x="1318" y="909"/>
                  </a:cubicBezTo>
                  <a:cubicBezTo>
                    <a:pt x="1273" y="890"/>
                    <a:pt x="1223" y="876"/>
                    <a:pt x="1169" y="868"/>
                  </a:cubicBezTo>
                  <a:cubicBezTo>
                    <a:pt x="969" y="838"/>
                    <a:pt x="687" y="892"/>
                    <a:pt x="545" y="1146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p30"/>
            <p:cNvSpPr/>
            <p:nvPr/>
          </p:nvSpPr>
          <p:spPr>
            <a:xfrm>
              <a:off x="1493032" y="287374"/>
              <a:ext cx="61800" cy="618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Karma"/>
                <a:ea typeface="Karma"/>
                <a:cs typeface="Karma"/>
                <a:sym typeface="Karma"/>
              </a:endParaRPr>
            </a:p>
          </p:txBody>
        </p:sp>
      </p:grpSp>
      <p:grpSp>
        <p:nvGrpSpPr>
          <p:cNvPr id="1120" name="Google Shape;1120;p30"/>
          <p:cNvGrpSpPr/>
          <p:nvPr/>
        </p:nvGrpSpPr>
        <p:grpSpPr>
          <a:xfrm>
            <a:off x="418432" y="1861812"/>
            <a:ext cx="183150" cy="259113"/>
            <a:chOff x="418432" y="1861812"/>
            <a:chExt cx="183150" cy="259113"/>
          </a:xfrm>
        </p:grpSpPr>
        <p:sp>
          <p:nvSpPr>
            <p:cNvPr id="1121" name="Google Shape;1121;p30"/>
            <p:cNvSpPr/>
            <p:nvPr/>
          </p:nvSpPr>
          <p:spPr>
            <a:xfrm>
              <a:off x="418432" y="2059124"/>
              <a:ext cx="61800" cy="618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Karma"/>
                <a:ea typeface="Karma"/>
                <a:cs typeface="Karma"/>
                <a:sym typeface="Karma"/>
              </a:endParaRPr>
            </a:p>
          </p:txBody>
        </p:sp>
        <p:sp>
          <p:nvSpPr>
            <p:cNvPr id="1122" name="Google Shape;1122;p30"/>
            <p:cNvSpPr/>
            <p:nvPr/>
          </p:nvSpPr>
          <p:spPr>
            <a:xfrm>
              <a:off x="539782" y="1861812"/>
              <a:ext cx="61800" cy="61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Karma"/>
                <a:ea typeface="Karma"/>
                <a:cs typeface="Karma"/>
                <a:sym typeface="Karma"/>
              </a:endParaRPr>
            </a:p>
          </p:txBody>
        </p:sp>
      </p:grpSp>
      <p:grpSp>
        <p:nvGrpSpPr>
          <p:cNvPr id="1123" name="Google Shape;1123;p30"/>
          <p:cNvGrpSpPr/>
          <p:nvPr/>
        </p:nvGrpSpPr>
        <p:grpSpPr>
          <a:xfrm>
            <a:off x="418432" y="3161612"/>
            <a:ext cx="101375" cy="322738"/>
            <a:chOff x="418432" y="3161612"/>
            <a:chExt cx="101375" cy="322738"/>
          </a:xfrm>
        </p:grpSpPr>
        <p:sp>
          <p:nvSpPr>
            <p:cNvPr id="1124" name="Google Shape;1124;p30"/>
            <p:cNvSpPr/>
            <p:nvPr/>
          </p:nvSpPr>
          <p:spPr>
            <a:xfrm>
              <a:off x="458007" y="3422549"/>
              <a:ext cx="61800" cy="61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Karma"/>
                <a:ea typeface="Karma"/>
                <a:cs typeface="Karma"/>
                <a:sym typeface="Karma"/>
              </a:endParaRPr>
            </a:p>
          </p:txBody>
        </p:sp>
        <p:sp>
          <p:nvSpPr>
            <p:cNvPr id="1125" name="Google Shape;1125;p30"/>
            <p:cNvSpPr/>
            <p:nvPr/>
          </p:nvSpPr>
          <p:spPr>
            <a:xfrm>
              <a:off x="418432" y="3161612"/>
              <a:ext cx="61800" cy="61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Karma"/>
                <a:ea typeface="Karma"/>
                <a:cs typeface="Karma"/>
                <a:sym typeface="Karma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CE554D5B-381C-402B-A383-4DFF1EBEF4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5726692" y="3948505"/>
            <a:ext cx="1136293" cy="852220"/>
          </a:xfrm>
          <a:prstGeom prst="rect">
            <a:avLst/>
          </a:prstGeom>
        </p:spPr>
      </p:pic>
    </p:spTree>
  </p:cSld>
  <p:clrMapOvr>
    <a:masterClrMapping/>
  </p:clrMapOvr>
  <p:transition spd="slow" advTm="10000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Google Shape;1081;p29"/>
          <p:cNvSpPr txBox="1">
            <a:spLocks noGrp="1"/>
          </p:cNvSpPr>
          <p:nvPr>
            <p:ph type="title"/>
          </p:nvPr>
        </p:nvSpPr>
        <p:spPr>
          <a:xfrm>
            <a:off x="193559" y="93442"/>
            <a:ext cx="8230441" cy="100048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RMA Houston Celebrating Black History Month</a:t>
            </a:r>
            <a:endParaRPr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DC748A-A7CE-4FF2-8B1D-2A427ECDAF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0268" y="3157913"/>
            <a:ext cx="1861729" cy="17119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" t="25520" r="-1076" b="-287"/>
          <a:stretch/>
        </p:blipFill>
        <p:spPr>
          <a:xfrm>
            <a:off x="1721291" y="1761720"/>
            <a:ext cx="5542791" cy="3108127"/>
          </a:xfrm>
          <a:prstGeom prst="rect">
            <a:avLst/>
          </a:prstGeom>
        </p:spPr>
      </p:pic>
    </p:spTree>
  </p:cSld>
  <p:clrMapOvr>
    <a:masterClrMapping/>
  </p:clrMapOvr>
  <p:transition spd="slow" advTm="10000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0609" y="-194392"/>
            <a:ext cx="7704000" cy="572700"/>
          </a:xfrm>
        </p:spPr>
        <p:txBody>
          <a:bodyPr/>
          <a:lstStyle/>
          <a:p>
            <a:pPr algn="ctr"/>
            <a:r>
              <a:rPr lang="en-US" dirty="0" smtClean="0"/>
              <a:t>Go Texan Day!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31" t="6841" r="11755" b="9578"/>
          <a:stretch/>
        </p:blipFill>
        <p:spPr>
          <a:xfrm rot="10800000">
            <a:off x="318051" y="1302022"/>
            <a:ext cx="3836506" cy="33395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76" t="9082" r="34025" b="1642"/>
          <a:stretch/>
        </p:blipFill>
        <p:spPr>
          <a:xfrm>
            <a:off x="4472608" y="1302021"/>
            <a:ext cx="1421295" cy="33501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9" t="28358" r="1063" b="20371"/>
          <a:stretch/>
        </p:blipFill>
        <p:spPr>
          <a:xfrm rot="5400000">
            <a:off x="5425904" y="2187465"/>
            <a:ext cx="3339551" cy="1568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593241"/>
      </p:ext>
    </p:extLst>
  </p:cSld>
  <p:clrMapOvr>
    <a:masterClrMapping/>
  </p:clrMapOvr>
  <p:transition spd="slow" advTm="10000">
    <p:wipe/>
  </p:transition>
</p:sld>
</file>

<file path=ppt/theme/theme1.xml><?xml version="1.0" encoding="utf-8"?>
<a:theme xmlns:a="http://schemas.openxmlformats.org/drawingml/2006/main" name="Spring Equinox by Slidesgo">
  <a:themeElements>
    <a:clrScheme name="Simple Light">
      <a:dk1>
        <a:srgbClr val="0F3757"/>
      </a:dk1>
      <a:lt1>
        <a:srgbClr val="FCFBF1"/>
      </a:lt1>
      <a:dk2>
        <a:srgbClr val="4580AC"/>
      </a:dk2>
      <a:lt2>
        <a:srgbClr val="C0E1F4"/>
      </a:lt2>
      <a:accent1>
        <a:srgbClr val="E2DD7F"/>
      </a:accent1>
      <a:accent2>
        <a:srgbClr val="AAB875"/>
      </a:accent2>
      <a:accent3>
        <a:srgbClr val="F3E9D0"/>
      </a:accent3>
      <a:accent4>
        <a:srgbClr val="F8D39E"/>
      </a:accent4>
      <a:accent5>
        <a:srgbClr val="F3BBA2"/>
      </a:accent5>
      <a:accent6>
        <a:srgbClr val="C088AD"/>
      </a:accent6>
      <a:hlink>
        <a:srgbClr val="0F375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EDBA243207DD4A8691108A56B4087D" ma:contentTypeVersion="18" ma:contentTypeDescription="Create a new document." ma:contentTypeScope="" ma:versionID="ba823f835f4cda9873f890b986ab3c39">
  <xsd:schema xmlns:xsd="http://www.w3.org/2001/XMLSchema" xmlns:xs="http://www.w3.org/2001/XMLSchema" xmlns:p="http://schemas.microsoft.com/office/2006/metadata/properties" xmlns:ns3="2c8bb978-7084-4ea0-a022-d9b968434c3c" xmlns:ns4="cfe15447-dc07-40f3-8080-553f1102a188" targetNamespace="http://schemas.microsoft.com/office/2006/metadata/properties" ma:root="true" ma:fieldsID="ccd45d0bbc15b15eddbd357b43e648e2" ns3:_="" ns4:_="">
    <xsd:import namespace="2c8bb978-7084-4ea0-a022-d9b968434c3c"/>
    <xsd:import namespace="cfe15447-dc07-40f3-8080-553f1102a18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MediaServiceSearchProperties" minOccurs="0"/>
                <xsd:element ref="ns3:_activity" minOccurs="0"/>
                <xsd:element ref="ns3:MediaServiceObjectDetectorVersion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8bb978-7084-4ea0-a022-d9b968434c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Location" ma:index="12" nillable="true" ma:displayName="MediaServiceLocation" ma:description="" ma:indexed="true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23" nillable="true" ma:displayName="_activity" ma:hidden="true" ma:internalName="_activity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5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e15447-dc07-40f3-8080-553f1102a18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2c8bb978-7084-4ea0-a022-d9b968434c3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C416132-BDD4-4226-B420-66D202D4807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8bb978-7084-4ea0-a022-d9b968434c3c"/>
    <ds:schemaRef ds:uri="cfe15447-dc07-40f3-8080-553f1102a18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620862F-F593-411C-A5C5-A295F1A95F85}">
  <ds:schemaRefs>
    <ds:schemaRef ds:uri="http://schemas.microsoft.com/office/infopath/2007/PartnerControls"/>
    <ds:schemaRef ds:uri="2c8bb978-7084-4ea0-a022-d9b968434c3c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cfe15447-dc07-40f3-8080-553f1102a188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02F9646-681E-49F0-BD2E-3B8A693D45C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1241</TotalTime>
  <Words>420</Words>
  <Application>Microsoft Office PowerPoint</Application>
  <PresentationFormat>On-screen Show (16:9)</PresentationFormat>
  <Paragraphs>133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Abril Fatface</vt:lpstr>
      <vt:lpstr>Arial</vt:lpstr>
      <vt:lpstr>Barlow Semi Condensed</vt:lpstr>
      <vt:lpstr>Karma</vt:lpstr>
      <vt:lpstr>Montserrat</vt:lpstr>
      <vt:lpstr>Raleway</vt:lpstr>
      <vt:lpstr>Send Flowers</vt:lpstr>
      <vt:lpstr>Spring Equinox by Slidesgo</vt:lpstr>
      <vt:lpstr>PowerPoint Presentation</vt:lpstr>
      <vt:lpstr>Message from the Principal</vt:lpstr>
      <vt:lpstr>March 2025</vt:lpstr>
      <vt:lpstr>Campus Events</vt:lpstr>
      <vt:lpstr>Bell Schedule</vt:lpstr>
      <vt:lpstr>February Perfect Attendance</vt:lpstr>
      <vt:lpstr>PLEASE HELP US IMPROVE ATTENDANCE</vt:lpstr>
      <vt:lpstr>RMA Houston Celebrating Black History Month</vt:lpstr>
      <vt:lpstr>Go Texan Day!</vt:lpstr>
      <vt:lpstr>Fat Tuesday </vt:lpstr>
      <vt:lpstr>RMA Houston Rocking their Sunday best</vt:lpstr>
      <vt:lpstr>Advice for High School Students: 11 Valuable Tips</vt:lpstr>
      <vt:lpstr>Resources for Seniors</vt:lpstr>
      <vt:lpstr>Upcoming STAAR TESTING Dates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Wood</dc:creator>
  <cp:lastModifiedBy>Alessia Maniscalco</cp:lastModifiedBy>
  <cp:revision>15</cp:revision>
  <dcterms:modified xsi:type="dcterms:W3CDTF">2025-03-19T15:16:10Z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0x0101001EEDBA243207DD4A8691108A56B4087D</vt:lpwstr>
  </property>
</Properties>
</file>